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16"/>
  </p:notesMasterIdLst>
  <p:sldIdLst>
    <p:sldId id="258" r:id="rId5"/>
    <p:sldId id="265" r:id="rId6"/>
    <p:sldId id="256" r:id="rId7"/>
    <p:sldId id="280" r:id="rId8"/>
    <p:sldId id="291" r:id="rId9"/>
    <p:sldId id="281" r:id="rId10"/>
    <p:sldId id="290" r:id="rId11"/>
    <p:sldId id="292" r:id="rId12"/>
    <p:sldId id="287" r:id="rId13"/>
    <p:sldId id="279" r:id="rId14"/>
    <p:sldId id="274" r:id="rId15"/>
  </p:sldIdLst>
  <p:sldSz cx="12192000" cy="6858000"/>
  <p:notesSz cx="6858000" cy="9144000"/>
  <p:embeddedFontLst>
    <p:embeddedFont>
      <p:font typeface="Arial Black" panose="020B0A04020102020204" pitchFamily="34" charset="0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Lato" panose="020F0502020204030203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upil-facing slides" id="{4CD2C031-5951-4C6B-A459-6ACD3B029F35}">
          <p14:sldIdLst>
            <p14:sldId id="258"/>
            <p14:sldId id="265"/>
            <p14:sldId id="256"/>
            <p14:sldId id="280"/>
            <p14:sldId id="291"/>
            <p14:sldId id="281"/>
            <p14:sldId id="290"/>
            <p14:sldId id="292"/>
            <p14:sldId id="287"/>
            <p14:sldId id="279"/>
            <p14:sldId id="27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lorence Ackland" initials="FA" lastIdx="14" clrIdx="0">
    <p:extLst>
      <p:ext uri="{19B8F6BF-5375-455C-9EA6-DF929625EA0E}">
        <p15:presenceInfo xmlns:p15="http://schemas.microsoft.com/office/powerpoint/2012/main" userId="S::florence@pshe-association.org.uk::4fb6b414-8ee9-4dd4-af5a-4d2d97910631" providerId="AD"/>
      </p:ext>
    </p:extLst>
  </p:cmAuthor>
  <p:cmAuthor id="2" name="Jenny Fox" initials="JF" lastIdx="2" clrIdx="1">
    <p:extLst>
      <p:ext uri="{19B8F6BF-5375-455C-9EA6-DF929625EA0E}">
        <p15:presenceInfo xmlns:p15="http://schemas.microsoft.com/office/powerpoint/2012/main" userId="Jenny Fox" providerId="None"/>
      </p:ext>
    </p:extLst>
  </p:cmAuthor>
  <p:cmAuthor id="3" name="Lydia Stober" initials="LS" lastIdx="5" clrIdx="2">
    <p:extLst>
      <p:ext uri="{19B8F6BF-5375-455C-9EA6-DF929625EA0E}">
        <p15:presenceInfo xmlns:p15="http://schemas.microsoft.com/office/powerpoint/2012/main" userId="Lydia Stober" providerId="None"/>
      </p:ext>
    </p:extLst>
  </p:cmAuthor>
  <p:cmAuthor id="4" name="Jenny Fox" initials="JF [2]" lastIdx="3" clrIdx="3">
    <p:extLst>
      <p:ext uri="{19B8F6BF-5375-455C-9EA6-DF929625EA0E}">
        <p15:presenceInfo xmlns:p15="http://schemas.microsoft.com/office/powerpoint/2012/main" userId="S::Jenny.Fox@pshe-association.org.uk::2a9d483f-3ac6-4911-84ca-318615ef2ea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0039"/>
    <a:srgbClr val="D1F2FF"/>
    <a:srgbClr val="9DDCFF"/>
    <a:srgbClr val="009DDC"/>
    <a:srgbClr val="55406B"/>
    <a:srgbClr val="746386"/>
    <a:srgbClr val="8D7F9C"/>
    <a:srgbClr val="C7E9F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2200" autoAdjust="0"/>
  </p:normalViewPr>
  <p:slideViewPr>
    <p:cSldViewPr snapToGrid="0">
      <p:cViewPr varScale="1">
        <p:scale>
          <a:sx n="82" d="100"/>
          <a:sy n="82" d="100"/>
        </p:scale>
        <p:origin x="17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 Harvey" userId="131bea9f-501f-4250-ab16-d38b7adfd620" providerId="ADAL" clId="{5A61E16F-504D-4B97-A2CA-4CFA0F4CFADF}"/>
    <pc:docChg chg="undo custSel modSld">
      <pc:chgData name="Sam Harvey" userId="131bea9f-501f-4250-ab16-d38b7adfd620" providerId="ADAL" clId="{5A61E16F-504D-4B97-A2CA-4CFA0F4CFADF}" dt="2022-09-02T14:15:20.273" v="36"/>
      <pc:docMkLst>
        <pc:docMk/>
      </pc:docMkLst>
      <pc:sldChg chg="addSp delSp modSp delCm">
        <pc:chgData name="Sam Harvey" userId="131bea9f-501f-4250-ab16-d38b7adfd620" providerId="ADAL" clId="{5A61E16F-504D-4B97-A2CA-4CFA0F4CFADF}" dt="2022-09-02T14:15:20.273" v="36"/>
        <pc:sldMkLst>
          <pc:docMk/>
          <pc:sldMk cId="453304338" sldId="291"/>
        </pc:sldMkLst>
        <pc:picChg chg="del">
          <ac:chgData name="Sam Harvey" userId="131bea9f-501f-4250-ab16-d38b7adfd620" providerId="ADAL" clId="{5A61E16F-504D-4B97-A2CA-4CFA0F4CFADF}" dt="2022-09-02T14:13:44.470" v="26" actId="478"/>
          <ac:picMkLst>
            <pc:docMk/>
            <pc:sldMk cId="453304338" sldId="291"/>
            <ac:picMk id="2" creationId="{81D63C63-D1D4-4AA1-A208-64A50AEC2271}"/>
          </ac:picMkLst>
        </pc:picChg>
        <pc:picChg chg="del">
          <ac:chgData name="Sam Harvey" userId="131bea9f-501f-4250-ab16-d38b7adfd620" providerId="ADAL" clId="{5A61E16F-504D-4B97-A2CA-4CFA0F4CFADF}" dt="2022-09-02T14:13:44.470" v="26" actId="478"/>
          <ac:picMkLst>
            <pc:docMk/>
            <pc:sldMk cId="453304338" sldId="291"/>
            <ac:picMk id="3" creationId="{50B194E8-E401-4E48-83D3-ADE5DF6FD7A0}"/>
          </ac:picMkLst>
        </pc:picChg>
        <pc:picChg chg="del">
          <ac:chgData name="Sam Harvey" userId="131bea9f-501f-4250-ab16-d38b7adfd620" providerId="ADAL" clId="{5A61E16F-504D-4B97-A2CA-4CFA0F4CFADF}" dt="2022-09-02T14:13:44.470" v="26" actId="478"/>
          <ac:picMkLst>
            <pc:docMk/>
            <pc:sldMk cId="453304338" sldId="291"/>
            <ac:picMk id="7" creationId="{4FCEF871-630E-4203-BA64-E6413AC76D6B}"/>
          </ac:picMkLst>
        </pc:picChg>
        <pc:picChg chg="del mod">
          <ac:chgData name="Sam Harvey" userId="131bea9f-501f-4250-ab16-d38b7adfd620" providerId="ADAL" clId="{5A61E16F-504D-4B97-A2CA-4CFA0F4CFADF}" dt="2022-09-02T14:14:30.773" v="28" actId="478"/>
          <ac:picMkLst>
            <pc:docMk/>
            <pc:sldMk cId="453304338" sldId="291"/>
            <ac:picMk id="9" creationId="{33C5072C-6324-43DC-AD93-57EBF50CCC7C}"/>
          </ac:picMkLst>
        </pc:picChg>
        <pc:picChg chg="add del mod">
          <ac:chgData name="Sam Harvey" userId="131bea9f-501f-4250-ab16-d38b7adfd620" providerId="ADAL" clId="{5A61E16F-504D-4B97-A2CA-4CFA0F4CFADF}" dt="2022-09-02T14:14:30.773" v="28" actId="478"/>
          <ac:picMkLst>
            <pc:docMk/>
            <pc:sldMk cId="453304338" sldId="291"/>
            <ac:picMk id="10" creationId="{A927ECAC-C853-45E5-B75D-6B689A045868}"/>
          </ac:picMkLst>
        </pc:picChg>
        <pc:picChg chg="add mod modCrop">
          <ac:chgData name="Sam Harvey" userId="131bea9f-501f-4250-ab16-d38b7adfd620" providerId="ADAL" clId="{5A61E16F-504D-4B97-A2CA-4CFA0F4CFADF}" dt="2022-09-02T14:15:03.803" v="34" actId="1076"/>
          <ac:picMkLst>
            <pc:docMk/>
            <pc:sldMk cId="453304338" sldId="291"/>
            <ac:picMk id="12" creationId="{1CA186E4-49EB-4E72-B968-4ADAA453CB26}"/>
          </ac:picMkLst>
        </pc:picChg>
        <pc:picChg chg="add mod modCrop">
          <ac:chgData name="Sam Harvey" userId="131bea9f-501f-4250-ab16-d38b7adfd620" providerId="ADAL" clId="{5A61E16F-504D-4B97-A2CA-4CFA0F4CFADF}" dt="2022-09-02T14:15:03.803" v="34" actId="1076"/>
          <ac:picMkLst>
            <pc:docMk/>
            <pc:sldMk cId="453304338" sldId="291"/>
            <ac:picMk id="14" creationId="{9B5AB170-95DD-4742-95C3-4E3EA8C8BE66}"/>
          </ac:picMkLst>
        </pc:picChg>
        <pc:picChg chg="add mod">
          <ac:chgData name="Sam Harvey" userId="131bea9f-501f-4250-ab16-d38b7adfd620" providerId="ADAL" clId="{5A61E16F-504D-4B97-A2CA-4CFA0F4CFADF}" dt="2022-09-02T14:15:06.835" v="35" actId="1076"/>
          <ac:picMkLst>
            <pc:docMk/>
            <pc:sldMk cId="453304338" sldId="291"/>
            <ac:picMk id="15" creationId="{10333A7D-36D5-41AD-88ED-12D7DDD8A042}"/>
          </ac:picMkLst>
        </pc:picChg>
      </pc:sldChg>
    </pc:docChg>
  </pc:docChgLst>
  <pc:docChgLst>
    <pc:chgData name="Lydia Stober" userId="e687ff10-80d0-4eb3-ad71-69ad21d4f6ca" providerId="ADAL" clId="{93465182-D9B1-4160-AB0E-572638750AC0}"/>
    <pc:docChg chg="modSld">
      <pc:chgData name="Lydia Stober" userId="e687ff10-80d0-4eb3-ad71-69ad21d4f6ca" providerId="ADAL" clId="{93465182-D9B1-4160-AB0E-572638750AC0}" dt="2022-08-08T09:51:25.988" v="3" actId="255"/>
      <pc:docMkLst>
        <pc:docMk/>
      </pc:docMkLst>
      <pc:sldChg chg="modSp">
        <pc:chgData name="Lydia Stober" userId="e687ff10-80d0-4eb3-ad71-69ad21d4f6ca" providerId="ADAL" clId="{93465182-D9B1-4160-AB0E-572638750AC0}" dt="2022-08-08T09:51:25.988" v="3" actId="255"/>
        <pc:sldMkLst>
          <pc:docMk/>
          <pc:sldMk cId="1648957921" sldId="287"/>
        </pc:sldMkLst>
        <pc:spChg chg="mod">
          <ac:chgData name="Lydia Stober" userId="e687ff10-80d0-4eb3-ad71-69ad21d4f6ca" providerId="ADAL" clId="{93465182-D9B1-4160-AB0E-572638750AC0}" dt="2022-08-08T09:51:25.988" v="3" actId="255"/>
          <ac:spMkLst>
            <pc:docMk/>
            <pc:sldMk cId="1648957921" sldId="287"/>
            <ac:spMk id="10" creationId="{F017393A-FCFD-254B-50D0-200B8008A9F9}"/>
          </ac:spMkLst>
        </pc:spChg>
      </pc:sldChg>
    </pc:docChg>
  </pc:docChgLst>
  <pc:docChgLst>
    <pc:chgData name="Jenny Fox" userId="2a9d483f-3ac6-4911-84ca-318615ef2ea8" providerId="ADAL" clId="{5E8EDB53-2B54-49FD-AEEE-8A21F02A3884}"/>
    <pc:docChg chg="modSld">
      <pc:chgData name="Jenny Fox" userId="2a9d483f-3ac6-4911-84ca-318615ef2ea8" providerId="ADAL" clId="{5E8EDB53-2B54-49FD-AEEE-8A21F02A3884}" dt="2022-08-08T13:20:38.275" v="23" actId="20577"/>
      <pc:docMkLst>
        <pc:docMk/>
      </pc:docMkLst>
      <pc:sldChg chg="modSp mod">
        <pc:chgData name="Jenny Fox" userId="2a9d483f-3ac6-4911-84ca-318615ef2ea8" providerId="ADAL" clId="{5E8EDB53-2B54-49FD-AEEE-8A21F02A3884}" dt="2022-08-08T13:20:38.275" v="23" actId="20577"/>
        <pc:sldMkLst>
          <pc:docMk/>
          <pc:sldMk cId="1648957921" sldId="287"/>
        </pc:sldMkLst>
        <pc:spChg chg="mod">
          <ac:chgData name="Jenny Fox" userId="2a9d483f-3ac6-4911-84ca-318615ef2ea8" providerId="ADAL" clId="{5E8EDB53-2B54-49FD-AEEE-8A21F02A3884}" dt="2022-08-08T13:20:38.275" v="23" actId="20577"/>
          <ac:spMkLst>
            <pc:docMk/>
            <pc:sldMk cId="1648957921" sldId="287"/>
            <ac:spMk id="10" creationId="{F017393A-FCFD-254B-50D0-200B8008A9F9}"/>
          </ac:spMkLst>
        </pc:spChg>
      </pc:sldChg>
      <pc:sldChg chg="modSp mod">
        <pc:chgData name="Jenny Fox" userId="2a9d483f-3ac6-4911-84ca-318615ef2ea8" providerId="ADAL" clId="{5E8EDB53-2B54-49FD-AEEE-8A21F02A3884}" dt="2022-08-08T13:20:19.497" v="3" actId="14100"/>
        <pc:sldMkLst>
          <pc:docMk/>
          <pc:sldMk cId="2718455573" sldId="290"/>
        </pc:sldMkLst>
        <pc:spChg chg="mod">
          <ac:chgData name="Jenny Fox" userId="2a9d483f-3ac6-4911-84ca-318615ef2ea8" providerId="ADAL" clId="{5E8EDB53-2B54-49FD-AEEE-8A21F02A3884}" dt="2022-08-08T13:20:19.497" v="3" actId="14100"/>
          <ac:spMkLst>
            <pc:docMk/>
            <pc:sldMk cId="2718455573" sldId="290"/>
            <ac:spMk id="28" creationId="{ADEDFFE4-0ECB-4CC8-BC97-C4036350335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F79582-74A7-493B-910F-C42ADD960C46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C7C77A-882F-482B-9AA7-DF5C431D1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257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57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030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729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340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4417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330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681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481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0123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293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787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8CE56-7377-48AB-99F4-1B91D631E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D9AEADB-0567-4321-9777-FD2D946DE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85574"/>
            <a:ext cx="10515600" cy="6130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A13AADF-ECF4-44DE-AFB3-765C50C947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60" y="166569"/>
            <a:ext cx="2218898" cy="955221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726D0CC-1882-4A0D-9FA3-DCC05591688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200" y="5298388"/>
            <a:ext cx="10515600" cy="5111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>
                <a:solidFill>
                  <a:srgbClr val="1C003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Subheading text (secondary </a:t>
            </a:r>
            <a:r>
              <a:rPr lang="en-US" dirty="0" err="1"/>
              <a:t>colour</a:t>
            </a:r>
            <a:r>
              <a:rPr lang="en-US" dirty="0"/>
              <a:t>)</a:t>
            </a:r>
            <a:endParaRPr lang="en-GB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3B65C31-5BAD-468F-984E-FEB767748B1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967956" y="1580183"/>
            <a:ext cx="4256088" cy="2954337"/>
          </a:xfrm>
          <a:prstGeom prst="rect">
            <a:avLst/>
          </a:prstGeom>
          <a:ln w="38100">
            <a:solidFill>
              <a:srgbClr val="009DDC"/>
            </a:solidFill>
          </a:ln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Lead image with blue border (click icon to add image)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5951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879AD-5A71-4070-B7A2-007E51BB0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3456"/>
            <a:ext cx="10515600" cy="1325563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9DDC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93C873-EDD3-4134-A697-318F80EFA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08959"/>
            <a:ext cx="10515600" cy="3068003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C5B820-FBA8-428B-A4A6-6EF8EA04C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45884" y="217055"/>
            <a:ext cx="382385" cy="24014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009DD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78DA289-F468-42DF-B92F-0B060E228CBE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D9CDB75-ED9B-4B63-A55F-C90CEBB1C76D}"/>
              </a:ext>
            </a:extLst>
          </p:cNvPr>
          <p:cNvCxnSpPr>
            <a:cxnSpLocks/>
          </p:cNvCxnSpPr>
          <p:nvPr userDrawn="1"/>
        </p:nvCxnSpPr>
        <p:spPr>
          <a:xfrm>
            <a:off x="11720949" y="217055"/>
            <a:ext cx="0" cy="240145"/>
          </a:xfrm>
          <a:prstGeom prst="line">
            <a:avLst/>
          </a:prstGeom>
          <a:ln w="19050">
            <a:solidFill>
              <a:srgbClr val="009D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EFE69E32-E96C-4685-90AF-FAC2184E9F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30" y="95821"/>
            <a:ext cx="1040473" cy="447917"/>
          </a:xfrm>
          <a:prstGeom prst="rect">
            <a:avLst/>
          </a:prstGeom>
        </p:spPr>
      </p:pic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D2737F79-6FDB-4F9B-BAAA-00933B150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E796D21-5031-4F50-92F0-9A858FF879B1}"/>
              </a:ext>
            </a:extLst>
          </p:cNvPr>
          <p:cNvCxnSpPr/>
          <p:nvPr userDrawn="1"/>
        </p:nvCxnSpPr>
        <p:spPr>
          <a:xfrm>
            <a:off x="0" y="622168"/>
            <a:ext cx="12192000" cy="0"/>
          </a:xfrm>
          <a:prstGeom prst="line">
            <a:avLst/>
          </a:prstGeom>
          <a:ln w="28575">
            <a:solidFill>
              <a:srgbClr val="009D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9791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69E97C8-E1C1-4FCC-A646-B17921DEE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45884" y="217055"/>
            <a:ext cx="382385" cy="24014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009DD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78DA289-F468-42DF-B92F-0B060E228CBE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7B32BDB-C5E0-4311-94A8-D825A7667929}"/>
              </a:ext>
            </a:extLst>
          </p:cNvPr>
          <p:cNvCxnSpPr>
            <a:cxnSpLocks/>
          </p:cNvCxnSpPr>
          <p:nvPr userDrawn="1"/>
        </p:nvCxnSpPr>
        <p:spPr>
          <a:xfrm>
            <a:off x="11720949" y="217055"/>
            <a:ext cx="0" cy="240145"/>
          </a:xfrm>
          <a:prstGeom prst="line">
            <a:avLst/>
          </a:prstGeom>
          <a:ln w="19050">
            <a:solidFill>
              <a:srgbClr val="009D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6388AA80-B0A0-4107-BC3A-5B030D00E5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30" y="95821"/>
            <a:ext cx="1040473" cy="447917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0B01026-12F9-4F18-B342-AF35C30974CB}"/>
              </a:ext>
            </a:extLst>
          </p:cNvPr>
          <p:cNvCxnSpPr/>
          <p:nvPr userDrawn="1"/>
        </p:nvCxnSpPr>
        <p:spPr>
          <a:xfrm>
            <a:off x="0" y="622168"/>
            <a:ext cx="12192000" cy="0"/>
          </a:xfrm>
          <a:prstGeom prst="line">
            <a:avLst/>
          </a:prstGeom>
          <a:ln w="28575">
            <a:solidFill>
              <a:srgbClr val="009D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EC44BF1-2127-4D7A-A5BD-5D529F91E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804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9753D-3C50-4AA2-AFBC-C7160A71D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02F1D-F1F5-47F3-9D10-88F192F23D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8D622-CAD6-4BF2-AC67-46D9F094A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7B945-9B1F-49F9-93D4-0E5088A90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99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2ABEB-7FE9-4809-A8B4-F0F49BD1C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5770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99159-ED73-43CE-9411-5FE9BDBE4C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4AC398-D4EF-4CD6-B018-E6DDD9988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85EAD1-474A-49D5-BB07-051F392E50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29F93A-F411-4229-BE07-436EA9787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D81D6-1309-41BD-81CB-51538A455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227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4759C-0AEC-4843-B3E8-E955391BD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CA39A8-E4F8-46DE-89CC-A76E80301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CF9BD2-53FF-40CE-AC57-392C4A80B5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B48383-7FC2-4403-B15D-FDEB015844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58B7A6-1E47-4543-80B8-54A3DE6223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74FA67-854A-40F8-AEE6-FDF55629AF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5B196E-E31C-4869-B793-D2AD97D91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9EB52C-3A2F-46CD-AB8C-6C9F4226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019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rgbClr val="009D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AA517E0-1A3F-4D92-8331-C196299583DD}"/>
              </a:ext>
            </a:extLst>
          </p:cNvPr>
          <p:cNvSpPr txBox="1"/>
          <p:nvPr userDrawn="1"/>
        </p:nvSpPr>
        <p:spPr>
          <a:xfrm>
            <a:off x="10049163" y="207607"/>
            <a:ext cx="2005079" cy="1077218"/>
          </a:xfrm>
          <a:prstGeom prst="rect">
            <a:avLst/>
          </a:prstGeom>
          <a:noFill/>
          <a:ln w="28575">
            <a:solidFill>
              <a:srgbClr val="1C003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1C0039"/>
                </a:solidFill>
                <a:latin typeface="Arial Black" panose="020B0A04020102020204" pitchFamily="34" charset="0"/>
              </a:rPr>
              <a:t>Teacher</a:t>
            </a:r>
          </a:p>
          <a:p>
            <a:pPr algn="ctr"/>
            <a:r>
              <a:rPr lang="en-US" sz="3200" dirty="0">
                <a:solidFill>
                  <a:srgbClr val="1C0039"/>
                </a:solidFill>
                <a:latin typeface="Arial Black" panose="020B0A04020102020204" pitchFamily="34" charset="0"/>
              </a:rPr>
              <a:t> slide</a:t>
            </a:r>
            <a:endParaRPr lang="en-GB" sz="3200" dirty="0">
              <a:solidFill>
                <a:srgbClr val="1C0039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9527E27-972B-479D-A4D5-C05BF82DFB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16" y="193442"/>
            <a:ext cx="2005079" cy="863173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88F7A41-5725-4A32-AA9D-9BF5FF1020C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34474" y="2622550"/>
            <a:ext cx="9624290" cy="95192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9600">
                <a:solidFill>
                  <a:srgbClr val="1C0039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en-US" dirty="0"/>
              <a:t>Lesson title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DE375A4-3D9D-4078-AF8A-3BF5588A48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34473" y="3732066"/>
            <a:ext cx="9624289" cy="95091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Subtitle text (adjust to same length as above)</a:t>
            </a:r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EB45C7F-30AC-4AF5-AB8B-D1E4F82DFFA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9933707" y="6356350"/>
            <a:ext cx="2136371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5569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bg>
      <p:bgPr>
        <a:solidFill>
          <a:srgbClr val="009D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AA517E0-1A3F-4D92-8331-C196299583DD}"/>
              </a:ext>
            </a:extLst>
          </p:cNvPr>
          <p:cNvSpPr txBox="1"/>
          <p:nvPr userDrawn="1"/>
        </p:nvSpPr>
        <p:spPr>
          <a:xfrm>
            <a:off x="10049163" y="207607"/>
            <a:ext cx="2005079" cy="1077218"/>
          </a:xfrm>
          <a:prstGeom prst="rect">
            <a:avLst/>
          </a:prstGeom>
          <a:noFill/>
          <a:ln w="28575">
            <a:solidFill>
              <a:srgbClr val="1C003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1C0039"/>
                </a:solidFill>
                <a:latin typeface="Arial Black" panose="020B0A04020102020204" pitchFamily="34" charset="0"/>
              </a:rPr>
              <a:t>Teacher</a:t>
            </a:r>
          </a:p>
          <a:p>
            <a:pPr algn="ctr"/>
            <a:r>
              <a:rPr lang="en-US" sz="3200" dirty="0">
                <a:solidFill>
                  <a:srgbClr val="1C0039"/>
                </a:solidFill>
                <a:latin typeface="Arial Black" panose="020B0A04020102020204" pitchFamily="34" charset="0"/>
              </a:rPr>
              <a:t> slide</a:t>
            </a:r>
            <a:endParaRPr lang="en-GB" sz="3200" dirty="0">
              <a:solidFill>
                <a:srgbClr val="1C0039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9527E27-972B-479D-A4D5-C05BF82DFB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8104" y="314629"/>
            <a:ext cx="2005079" cy="863173"/>
          </a:xfrm>
          <a:prstGeom prst="rect">
            <a:avLst/>
          </a:prstGeom>
        </p:spPr>
      </p:pic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EB45C7F-30AC-4AF5-AB8B-D1E4F82DFFA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9933707" y="6356350"/>
            <a:ext cx="2136371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84885DB-9D07-42B8-B3E7-646509C41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616" y="498713"/>
            <a:ext cx="6927166" cy="679089"/>
          </a:xfrm>
          <a:prstGeom prst="rect">
            <a:avLst/>
          </a:prstGeom>
        </p:spPr>
        <p:txBody>
          <a:bodyPr/>
          <a:lstStyle>
            <a:lvl1pPr algn="l">
              <a:defRPr sz="3200">
                <a:solidFill>
                  <a:srgbClr val="1C0039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BD33BE7-370A-46FD-807D-3F87844C4A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616" y="1788160"/>
            <a:ext cx="10515600" cy="306800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C0039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rgbClr val="1C0039"/>
                </a:solidFill>
              </a:defRPr>
            </a:lvl2pPr>
            <a:lvl3pPr>
              <a:defRPr>
                <a:solidFill>
                  <a:srgbClr val="1C0039"/>
                </a:solidFill>
              </a:defRPr>
            </a:lvl3pPr>
            <a:lvl4pPr>
              <a:defRPr>
                <a:solidFill>
                  <a:srgbClr val="1C0039"/>
                </a:solidFill>
              </a:defRPr>
            </a:lvl4pPr>
            <a:lvl5pPr>
              <a:defRPr>
                <a:solidFill>
                  <a:srgbClr val="1C0039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07222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A82DA-765C-47AB-9EF3-2A2FE4BBF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4EAED-0912-42F3-94D7-C80C2752B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E76A2-2EDE-400A-A5BC-AAC394F9EB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50FB2D-666F-4A01-84B8-861AB3CA05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5EB34A-32B1-4872-BC7C-BAF393E69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8BA892-921A-4E0A-953F-D16D9C5B9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490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4E73F-6C17-46FB-8628-AF6E72265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6F96EC-D276-45A7-81BF-8B0BEC2DD9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E6DD4B-4891-4521-B852-1A5A36543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62F5ED-C14D-40F1-834B-C1A60EAC45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540708-9821-4592-8F36-5B55155B1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27E8D5-7B5C-406B-AB02-99C1D2DDA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381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FB201-495C-4DF5-82F7-C5509A4DD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5770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267EA2-D714-4549-9F83-74951BC24E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108959"/>
            <a:ext cx="10515600" cy="306800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E28A-7D98-443D-B005-C74B7D09C3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1B4A9F-6FCD-4028-B6A7-CFA41CCB6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93A2DD-EDBF-43D2-811B-04320453B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18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6D2B77E-DA9A-434D-8979-1D8C1CD8B7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103C5F-26BB-489D-8E85-9A3D78531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5F48F1-A8B1-4545-A3C5-6A39D3E001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840C9D-D31F-44CA-8B03-30D552A67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CA04B-F248-4C0B-8EA8-A7DF56A05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376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B7B4A4-058D-4AFC-A525-EAD9398C9B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70916" y="6306401"/>
            <a:ext cx="15946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0962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1" r:id="rId4"/>
    <p:sldLayoutId id="2147483652" r:id="rId5"/>
    <p:sldLayoutId id="2147483653" r:id="rId6"/>
    <p:sldLayoutId id="2147483654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9DDC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eg"/><Relationship Id="rId4" Type="http://schemas.openxmlformats.org/officeDocument/2006/relationships/image" Target="../media/image14.jpg"/><Relationship Id="rId9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ildline.org.uk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BF9980F6-4C23-4DB9-B976-393C45E94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26907"/>
            <a:ext cx="10515600" cy="613009"/>
          </a:xfrm>
        </p:spPr>
        <p:txBody>
          <a:bodyPr>
            <a:normAutofit fontScale="90000"/>
          </a:bodyPr>
          <a:lstStyle/>
          <a:p>
            <a:r>
              <a:rPr lang="en-US" dirty="0"/>
              <a:t>Puberty: Change and becoming independent</a:t>
            </a:r>
            <a:endParaRPr lang="en-GB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21E4F58-D130-4EEF-86BA-E690331E194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5789016"/>
            <a:ext cx="10515600" cy="511175"/>
          </a:xfrm>
        </p:spPr>
        <p:txBody>
          <a:bodyPr/>
          <a:lstStyle/>
          <a:p>
            <a:r>
              <a:rPr lang="en-US" sz="3600" dirty="0"/>
              <a:t>Y6 Lesson 2</a:t>
            </a:r>
            <a:endParaRPr lang="en-GB" sz="3600" dirty="0"/>
          </a:p>
        </p:txBody>
      </p:sp>
      <p:sp>
        <p:nvSpPr>
          <p:cNvPr id="6" name="Footer Placeholder 6">
            <a:extLst>
              <a:ext uri="{FF2B5EF4-FFF2-40B4-BE49-F238E27FC236}">
                <a16:creationId xmlns:a16="http://schemas.microsoft.com/office/drawing/2014/main" id="{78B8AA1C-5EF9-4745-9ABC-CF73A2AE1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061E604C-FBEB-4F79-B753-27ED607A9F2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" r="1958"/>
          <a:stretch>
            <a:fillRect/>
          </a:stretch>
        </p:blipFill>
        <p:spPr>
          <a:xfrm>
            <a:off x="3967956" y="1418084"/>
            <a:ext cx="4256088" cy="2954337"/>
          </a:xfrm>
        </p:spPr>
      </p:pic>
    </p:spTree>
    <p:extLst>
      <p:ext uri="{BB962C8B-B14F-4D97-AF65-F5344CB8AC3E}">
        <p14:creationId xmlns:p14="http://schemas.microsoft.com/office/powerpoint/2010/main" val="1592673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302E17-A788-4303-A58B-3B6D69BE6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116EDD-A94E-41E9-A1F5-B808BAE74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616" y="1154661"/>
            <a:ext cx="10515600" cy="1306022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>
                <a:solidFill>
                  <a:srgbClr val="009DDC"/>
                </a:solidFill>
                <a:latin typeface="Arial Black" panose="020B0A04020102020204" pitchFamily="34" charset="0"/>
              </a:rPr>
              <a:t>Learning objective</a:t>
            </a:r>
          </a:p>
          <a:p>
            <a:pPr>
              <a:buClr>
                <a:srgbClr val="009DDC"/>
              </a:buClr>
              <a:buFont typeface="Wingdings" panose="05000000000000000000" pitchFamily="2" charset="2"/>
              <a:buChar char=""/>
            </a:pPr>
            <a:r>
              <a:rPr lang="en-US" b="1" dirty="0"/>
              <a:t> </a:t>
            </a:r>
            <a:r>
              <a:rPr lang="en-US" sz="3000" b="1" dirty="0"/>
              <a:t>We are learning about managing change and becoming more independent</a:t>
            </a:r>
            <a:endParaRPr lang="en-GB" sz="3000" b="1" dirty="0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5D046173-F636-4BBF-AE66-06490075FC5E}"/>
              </a:ext>
            </a:extLst>
          </p:cNvPr>
          <p:cNvSpPr txBox="1">
            <a:spLocks/>
          </p:cNvSpPr>
          <p:nvPr/>
        </p:nvSpPr>
        <p:spPr>
          <a:xfrm>
            <a:off x="332616" y="2801926"/>
            <a:ext cx="11413268" cy="37676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1C0039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1C0039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1C0039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0039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0039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>
                <a:solidFill>
                  <a:srgbClr val="009DDC"/>
                </a:solidFill>
                <a:latin typeface="Arial Black" panose="020B0A04020102020204" pitchFamily="34" charset="0"/>
              </a:rPr>
              <a:t>Learning outcomes</a:t>
            </a:r>
          </a:p>
          <a:p>
            <a:pPr>
              <a:spcAft>
                <a:spcPts val="1200"/>
              </a:spcAft>
              <a:buClr>
                <a:srgbClr val="009DDC"/>
              </a:buClr>
              <a:buFont typeface="Wingdings" panose="05000000000000000000" pitchFamily="2" charset="2"/>
              <a:buChar char=""/>
            </a:pPr>
            <a:r>
              <a:rPr lang="en-US" sz="3000" b="1" dirty="0"/>
              <a:t> I can describe some of the changes that occur as someone grows up.</a:t>
            </a:r>
          </a:p>
          <a:p>
            <a:pPr>
              <a:spcAft>
                <a:spcPts val="1200"/>
              </a:spcAft>
              <a:buClr>
                <a:srgbClr val="009DDC"/>
              </a:buClr>
              <a:buFont typeface="Wingdings" panose="05000000000000000000" pitchFamily="2" charset="2"/>
              <a:buChar char=""/>
            </a:pPr>
            <a:r>
              <a:rPr lang="en-US" sz="3000" b="1" dirty="0"/>
              <a:t>I can identify the range of feelings associated with change, transition to secondary school, and becoming more independent.</a:t>
            </a:r>
          </a:p>
          <a:p>
            <a:pPr>
              <a:spcAft>
                <a:spcPts val="1200"/>
              </a:spcAft>
              <a:buClr>
                <a:srgbClr val="009DDC"/>
              </a:buClr>
              <a:buFont typeface="Wingdings" panose="05000000000000000000" pitchFamily="2" charset="2"/>
              <a:buChar char=""/>
            </a:pPr>
            <a:r>
              <a:rPr lang="en-US" sz="3000" b="1" dirty="0"/>
              <a:t>I can describe practical strategies to cope with growing up, becoming more independent and taking on new responsibilities.</a:t>
            </a:r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EC9F1F3A-7055-4436-982C-A993F6BB7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M.edway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Council 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3664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Ground rules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3</a:t>
            </a:fld>
            <a:endParaRPr lang="en-GB" dirty="0"/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9C55FBC8-7CFC-5A07-C5BA-BEA59E0577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865" y="2067951"/>
            <a:ext cx="6154270" cy="3077135"/>
          </a:xfrm>
          <a:prstGeom prst="rect">
            <a:avLst/>
          </a:prstGeom>
        </p:spPr>
      </p:pic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D10C3647-B10C-4AA1-9388-9DF51C3EB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962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Becoming independent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4</a:t>
            </a:fld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017393A-FCFD-254B-50D0-200B8008A9F9}"/>
              </a:ext>
            </a:extLst>
          </p:cNvPr>
          <p:cNvSpPr/>
          <p:nvPr/>
        </p:nvSpPr>
        <p:spPr>
          <a:xfrm>
            <a:off x="2309059" y="2183383"/>
            <a:ext cx="7573881" cy="836495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tx1"/>
                </a:solidFill>
              </a:rPr>
              <a:t>What does it mean to become independent?</a:t>
            </a:r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FDE56B6B-1D0C-42C5-837B-60CEC8E45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59AB7F7F-72AC-492E-8BC6-C0F2E840DAA6}"/>
              </a:ext>
            </a:extLst>
          </p:cNvPr>
          <p:cNvSpPr/>
          <p:nvPr/>
        </p:nvSpPr>
        <p:spPr>
          <a:xfrm>
            <a:off x="6822830" y="3429000"/>
            <a:ext cx="3395003" cy="1960107"/>
          </a:xfrm>
          <a:prstGeom prst="wedgeEllipse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05DE1C-5A91-4901-A653-5D38644F0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704" y="3508946"/>
            <a:ext cx="1696823" cy="209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451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3456"/>
            <a:ext cx="10515600" cy="1325563"/>
          </a:xfrm>
        </p:spPr>
        <p:txBody>
          <a:bodyPr/>
          <a:lstStyle/>
          <a:p>
            <a:pPr algn="l"/>
            <a:r>
              <a:rPr lang="en-GB" dirty="0"/>
              <a:t>Life stages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FDE56B6B-1D0C-42C5-837B-60CEC8E45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4503CBE-288A-4462-8AEE-A82B1BAC297A}"/>
              </a:ext>
            </a:extLst>
          </p:cNvPr>
          <p:cNvSpPr/>
          <p:nvPr/>
        </p:nvSpPr>
        <p:spPr>
          <a:xfrm>
            <a:off x="592598" y="4784929"/>
            <a:ext cx="10761202" cy="1573501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3000" dirty="0">
                <a:solidFill>
                  <a:schemeClr val="tx1"/>
                </a:solidFill>
              </a:rPr>
              <a:t>In your groups, add ideas to the sheet about what someone of each life stage might like to do, the roles or responsibilities they might have, and what they might achieve.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CA186E4-49EB-4E72-B968-4ADAA453CB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4" t="5678" r="53185" b="50561"/>
          <a:stretch/>
        </p:blipFill>
        <p:spPr>
          <a:xfrm>
            <a:off x="6684728" y="1547874"/>
            <a:ext cx="2316023" cy="30011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B5AB170-95DD-4742-95C3-4E3EA8C8BE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62" t="5678" r="32692" b="50561"/>
          <a:stretch/>
        </p:blipFill>
        <p:spPr>
          <a:xfrm>
            <a:off x="9063358" y="1547874"/>
            <a:ext cx="1251171" cy="300110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0333A7D-36D5-41AD-88ED-12D7DDD8A0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339" y="1610738"/>
            <a:ext cx="3100754" cy="293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304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7185"/>
            <a:ext cx="10515600" cy="1325563"/>
          </a:xfrm>
        </p:spPr>
        <p:txBody>
          <a:bodyPr/>
          <a:lstStyle/>
          <a:p>
            <a:pPr algn="l"/>
            <a:r>
              <a:rPr lang="en-GB" dirty="0"/>
              <a:t>Feelings about change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170DF2C7-7664-40B0-B8D1-AE7878E4F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4DE567-6B92-43B3-AF73-8CA1BCBCE1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220" y="1574457"/>
            <a:ext cx="2199062" cy="3298874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EC2384F-3605-4985-B271-B0E152B49A8D}"/>
              </a:ext>
            </a:extLst>
          </p:cNvPr>
          <p:cNvSpPr/>
          <p:nvPr/>
        </p:nvSpPr>
        <p:spPr>
          <a:xfrm>
            <a:off x="8740407" y="4632759"/>
            <a:ext cx="3005477" cy="683794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Starting a new job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5EC1442-97C6-4731-A616-7BBC5B3CA2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96" y="1628496"/>
            <a:ext cx="3034065" cy="2022870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E3D9B2B-E197-4F1C-B8B7-9BDF6D80DCF4}"/>
              </a:ext>
            </a:extLst>
          </p:cNvPr>
          <p:cNvSpPr/>
          <p:nvPr/>
        </p:nvSpPr>
        <p:spPr>
          <a:xfrm>
            <a:off x="176252" y="3464420"/>
            <a:ext cx="4128462" cy="495200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Starting secondary school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05BD7C4-2277-451E-ACB0-6BBEAF73A9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87" y="4352677"/>
            <a:ext cx="3186510" cy="2124340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80568715-0DEA-4E20-9294-E3651F90B4A2}"/>
              </a:ext>
            </a:extLst>
          </p:cNvPr>
          <p:cNvSpPr/>
          <p:nvPr/>
        </p:nvSpPr>
        <p:spPr>
          <a:xfrm>
            <a:off x="710608" y="6220206"/>
            <a:ext cx="2677172" cy="548640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Having a family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6D2966F-CEFB-4D3B-B736-598C0DEDCE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742" y="1589966"/>
            <a:ext cx="2286000" cy="3429000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53FFD8A-6898-4900-8AA5-6A40809D7BB9}"/>
              </a:ext>
            </a:extLst>
          </p:cNvPr>
          <p:cNvSpPr/>
          <p:nvPr/>
        </p:nvSpPr>
        <p:spPr>
          <a:xfrm>
            <a:off x="5128233" y="4605253"/>
            <a:ext cx="2810442" cy="783479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Moving away from home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C7AB1D9-B341-4940-9F80-9F003ACBD3C7}"/>
              </a:ext>
            </a:extLst>
          </p:cNvPr>
          <p:cNvSpPr txBox="1"/>
          <p:nvPr/>
        </p:nvSpPr>
        <p:spPr>
          <a:xfrm>
            <a:off x="3956592" y="5558486"/>
            <a:ext cx="7768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How might someone feel about these changes?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1D2382A-1438-455A-9548-634546221425}"/>
              </a:ext>
            </a:extLst>
          </p:cNvPr>
          <p:cNvSpPr txBox="1"/>
          <p:nvPr/>
        </p:nvSpPr>
        <p:spPr>
          <a:xfrm>
            <a:off x="4577250" y="6094740"/>
            <a:ext cx="5559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Are there any feelings in common?</a:t>
            </a:r>
          </a:p>
        </p:txBody>
      </p:sp>
    </p:spTree>
    <p:extLst>
      <p:ext uri="{BB962C8B-B14F-4D97-AF65-F5344CB8AC3E}">
        <p14:creationId xmlns:p14="http://schemas.microsoft.com/office/powerpoint/2010/main" val="2024920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7" grpId="0" animBg="1"/>
      <p:bldP spid="20" grpId="0" animBg="1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7185"/>
            <a:ext cx="10472225" cy="1325563"/>
          </a:xfrm>
        </p:spPr>
        <p:txBody>
          <a:bodyPr/>
          <a:lstStyle/>
          <a:p>
            <a:pPr algn="l"/>
            <a:r>
              <a:rPr lang="en-GB" dirty="0"/>
              <a:t>Sami’s bag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170DF2C7-7664-40B0-B8D1-AE7878E4F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2E87E46-ACFB-418D-85D8-54A85F6CE1C0}"/>
              </a:ext>
            </a:extLst>
          </p:cNvPr>
          <p:cNvSpPr txBox="1"/>
          <p:nvPr/>
        </p:nvSpPr>
        <p:spPr>
          <a:xfrm>
            <a:off x="2286371" y="5391149"/>
            <a:ext cx="5120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76C26D-DC74-4C9C-9789-2DCC002809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2" y="1644626"/>
            <a:ext cx="1633598" cy="16335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7EA371D-EDEB-44B8-9ADC-CD1B83A72A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712" y="2536329"/>
            <a:ext cx="1741799" cy="11539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66ED92A-1796-45A8-A57B-0CFC1B51953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89" t="21607" r="41516" b="39711"/>
          <a:stretch/>
        </p:blipFill>
        <p:spPr>
          <a:xfrm>
            <a:off x="10832252" y="1154810"/>
            <a:ext cx="990185" cy="230788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2CA6612-AA59-4DC6-A0DB-A86EF4AEC1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423" y="1024588"/>
            <a:ext cx="1847677" cy="118955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1DB7116-270D-4789-8AF0-98FE6EC64AD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960" y="1963836"/>
            <a:ext cx="2027481" cy="135112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C7F9C0F-048C-40B8-9C42-7DB24D33045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6" t="29750" r="21068" b="23715"/>
          <a:stretch/>
        </p:blipFill>
        <p:spPr>
          <a:xfrm>
            <a:off x="9064855" y="1745399"/>
            <a:ext cx="1445556" cy="150552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5793D94-7BF0-48D2-840D-9D010B5524A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234" y="1725184"/>
            <a:ext cx="2415716" cy="1617132"/>
          </a:xfrm>
          <a:prstGeom prst="rect">
            <a:avLst/>
          </a:prstGeom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ADEDFFE4-0ECB-4CC8-BC97-C40363503355}"/>
              </a:ext>
            </a:extLst>
          </p:cNvPr>
          <p:cNvSpPr/>
          <p:nvPr/>
        </p:nvSpPr>
        <p:spPr>
          <a:xfrm>
            <a:off x="684368" y="3918683"/>
            <a:ext cx="10261928" cy="2289935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3000" dirty="0">
                <a:solidFill>
                  <a:schemeClr val="tx1"/>
                </a:solidFill>
              </a:rPr>
              <a:t>What change does this object signify?</a:t>
            </a:r>
          </a:p>
          <a:p>
            <a:pPr algn="just"/>
            <a:r>
              <a:rPr lang="en-GB" sz="3000" dirty="0">
                <a:solidFill>
                  <a:schemeClr val="tx1"/>
                </a:solidFill>
              </a:rPr>
              <a:t>How might Sami feel about this change?</a:t>
            </a:r>
          </a:p>
          <a:p>
            <a:pPr algn="just"/>
            <a:r>
              <a:rPr lang="en-GB" sz="3000" dirty="0">
                <a:solidFill>
                  <a:schemeClr val="tx1"/>
                </a:solidFill>
              </a:rPr>
              <a:t>Are there any new responsibilities that come with this change?</a:t>
            </a:r>
          </a:p>
          <a:p>
            <a:pPr algn="just"/>
            <a:r>
              <a:rPr lang="en-GB" sz="3000" dirty="0">
                <a:solidFill>
                  <a:schemeClr val="tx1"/>
                </a:solidFill>
              </a:rPr>
              <a:t>What will help Sami manage the change?</a:t>
            </a:r>
          </a:p>
        </p:txBody>
      </p:sp>
    </p:spTree>
    <p:extLst>
      <p:ext uri="{BB962C8B-B14F-4D97-AF65-F5344CB8AC3E}">
        <p14:creationId xmlns:p14="http://schemas.microsoft.com/office/powerpoint/2010/main" val="2718455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Reflection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017393A-FCFD-254B-50D0-200B8008A9F9}"/>
              </a:ext>
            </a:extLst>
          </p:cNvPr>
          <p:cNvSpPr/>
          <p:nvPr/>
        </p:nvSpPr>
        <p:spPr>
          <a:xfrm>
            <a:off x="1797813" y="1996028"/>
            <a:ext cx="8851429" cy="1985130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Reflecting on change</a:t>
            </a:r>
          </a:p>
          <a:p>
            <a:pPr algn="ctr"/>
            <a:endParaRPr lang="en-GB" sz="3200" b="1" dirty="0">
              <a:solidFill>
                <a:schemeClr val="tx1"/>
              </a:solidFill>
            </a:endParaRPr>
          </a:p>
          <a:p>
            <a:pPr algn="ctr"/>
            <a:r>
              <a:rPr lang="en-GB" sz="3200" i="1" dirty="0">
                <a:solidFill>
                  <a:schemeClr val="tx1"/>
                </a:solidFill>
              </a:rPr>
              <a:t>Some things I think and feel about change are….</a:t>
            </a:r>
            <a:endParaRPr lang="en-GB" sz="3200" dirty="0">
              <a:solidFill>
                <a:schemeClr val="tx1"/>
              </a:solidFill>
            </a:endParaRPr>
          </a:p>
          <a:p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735BD7D4-737C-4021-97EA-E2BE1F940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25C487-9CEC-4640-AD98-91B022DDB4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115" y="4259889"/>
            <a:ext cx="1696823" cy="209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41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What has been learnt?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017393A-FCFD-254B-50D0-200B8008A9F9}"/>
              </a:ext>
            </a:extLst>
          </p:cNvPr>
          <p:cNvSpPr/>
          <p:nvPr/>
        </p:nvSpPr>
        <p:spPr>
          <a:xfrm>
            <a:off x="364748" y="1857254"/>
            <a:ext cx="7921121" cy="4332532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Go back to your mind map from the beginning of the lesson.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tx1"/>
                </a:solidFill>
                <a:ea typeface="Lato" panose="020B0604020202020204" charset="0"/>
                <a:cs typeface="Lato" panose="020B0604020202020204" charset="0"/>
              </a:rPr>
              <a:t>Make any changes to your ideas that you want to.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tx1"/>
                </a:solidFill>
                <a:ea typeface="Lato" panose="020B0604020202020204" charset="0"/>
                <a:cs typeface="Lato" panose="020B0604020202020204" charset="0"/>
              </a:rPr>
              <a:t>Add your new learning from the lesson.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000" dirty="0">
              <a:solidFill>
                <a:schemeClr val="tx1"/>
              </a:solidFill>
              <a:cs typeface="Lato" panose="020B0604020202020204" charset="0"/>
            </a:endParaRPr>
          </a:p>
          <a:p>
            <a:r>
              <a:rPr lang="en-GB" sz="3000" dirty="0">
                <a:solidFill>
                  <a:schemeClr val="tx1"/>
                </a:solidFill>
                <a:cs typeface="Lato" panose="020B0604020202020204" charset="0"/>
              </a:rPr>
              <a:t>Include any life changes you have learnt about and about becoming more independent.</a:t>
            </a:r>
            <a:endParaRPr lang="en-GB" sz="3000" dirty="0">
              <a:solidFill>
                <a:schemeClr val="tx1"/>
              </a:solidFill>
            </a:endParaRPr>
          </a:p>
          <a:p>
            <a:pPr algn="ctr"/>
            <a:r>
              <a:rPr lang="en-GB" sz="3000" dirty="0">
                <a:solidFill>
                  <a:schemeClr val="tx1"/>
                </a:solidFill>
              </a:rPr>
              <a:t>Use a different colour pen or pencil.</a:t>
            </a:r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735BD7D4-737C-4021-97EA-E2BE1F940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0904DF-F4D7-4BA4-89D1-75B0F89AB8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9871" y="2767260"/>
            <a:ext cx="3350025" cy="2512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957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3456"/>
            <a:ext cx="10757452" cy="1325563"/>
          </a:xfrm>
        </p:spPr>
        <p:txBody>
          <a:bodyPr/>
          <a:lstStyle/>
          <a:p>
            <a:pPr algn="l"/>
            <a:r>
              <a:rPr lang="en-US" dirty="0"/>
              <a:t>Signposting support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DDD1FDD-3E23-4A6B-A9FE-826DC17AA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536" y="2040167"/>
            <a:ext cx="6688015" cy="4205888"/>
          </a:xfrm>
        </p:spPr>
        <p:txBody>
          <a:bodyPr/>
          <a:lstStyle/>
          <a:p>
            <a:pPr marL="0" indent="0" algn="just">
              <a:buNone/>
            </a:pPr>
            <a:r>
              <a:rPr lang="en-GB" sz="3200" dirty="0"/>
              <a:t>If you have any questions or worries about puberty or becoming more independent, it is important to speak to a trusted adult – a parent/carer or teacher at school.</a:t>
            </a:r>
          </a:p>
          <a:p>
            <a:pPr marL="0" indent="0" algn="just">
              <a:buNone/>
            </a:pPr>
            <a:r>
              <a:rPr lang="en-GB" sz="3200" u="sng" dirty="0">
                <a:hlinkClick r:id="rId3"/>
              </a:rPr>
              <a:t>www.childline.org.uk</a:t>
            </a:r>
            <a:r>
              <a:rPr lang="en-GB" sz="3200" dirty="0"/>
              <a:t> can provide support too (phone 0800 1111 to talk to someone).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10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92184C-24EB-42E8-BC99-4C0679E89EC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1636" y="2148067"/>
            <a:ext cx="3782164" cy="2612056"/>
          </a:xfrm>
          <a:prstGeom prst="rect">
            <a:avLst/>
          </a:prstGeom>
        </p:spPr>
      </p:pic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1597B1F5-6CFD-4A76-9151-00D05D3E0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574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292" y="801033"/>
            <a:ext cx="10515600" cy="1325563"/>
          </a:xfrm>
        </p:spPr>
        <p:txBody>
          <a:bodyPr/>
          <a:lstStyle/>
          <a:p>
            <a:pPr algn="l"/>
            <a:r>
              <a:rPr lang="en-US" dirty="0"/>
              <a:t>More activities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EE7977A-57C7-4AB2-87C3-40B20C96A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93D5001D-3E67-4BCA-AB01-C69345294C3A}"/>
              </a:ext>
            </a:extLst>
          </p:cNvPr>
          <p:cNvSpPr txBox="1">
            <a:spLocks/>
          </p:cNvSpPr>
          <p:nvPr/>
        </p:nvSpPr>
        <p:spPr>
          <a:xfrm>
            <a:off x="345614" y="1495821"/>
            <a:ext cx="7276443" cy="5045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800" b="1" dirty="0"/>
              <a:t>Growing up survival guide</a:t>
            </a:r>
          </a:p>
          <a:p>
            <a:pPr marL="0" indent="0">
              <a:buNone/>
            </a:pPr>
            <a:r>
              <a:rPr lang="en-GB" sz="3200" dirty="0"/>
              <a:t>Create a ‘growing up survival guide’ for other pupils about to start secondary school. Aim to include:</a:t>
            </a:r>
          </a:p>
          <a:p>
            <a:r>
              <a:rPr lang="en-GB" sz="3200" dirty="0"/>
              <a:t>What significant changes there might be</a:t>
            </a:r>
          </a:p>
          <a:p>
            <a:r>
              <a:rPr lang="en-GB" sz="3200" dirty="0"/>
              <a:t>Items that might be useful</a:t>
            </a:r>
          </a:p>
          <a:p>
            <a:r>
              <a:rPr lang="en-GB" sz="3200" dirty="0"/>
              <a:t>How to manage becoming more independent including how to get help when appropriate</a:t>
            </a:r>
          </a:p>
          <a:p>
            <a:endParaRPr lang="en-GB" sz="3000" dirty="0"/>
          </a:p>
          <a:p>
            <a:endParaRPr lang="en-GB" sz="30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3600" dirty="0"/>
          </a:p>
          <a:p>
            <a:pPr marL="0" indent="0">
              <a:buFont typeface="Arial" panose="020B0604020202020204" pitchFamily="34" charset="0"/>
              <a:buNone/>
            </a:pPr>
            <a:br>
              <a:rPr lang="en-GB" sz="3600" dirty="0"/>
            </a:br>
            <a:br>
              <a:rPr lang="en-GB" sz="3600" dirty="0"/>
            </a:br>
            <a:endParaRPr lang="en-GB" sz="36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36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3600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4F5AC1-0A5A-4141-BA16-21FDDD3332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735" y="2060091"/>
            <a:ext cx="3714268" cy="328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295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8f9c89a-407a-49b7-9ca1-7578c3d06dfc" xsi:nil="true"/>
    <lcf76f155ced4ddcb4097134ff3c332f xmlns="6ded5182-507a-430e-922d-50a9575e5a4a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8CD5EEA548FA42A79E02DE2A5D37FC" ma:contentTypeVersion="16" ma:contentTypeDescription="Create a new document." ma:contentTypeScope="" ma:versionID="8424bd202f16338cb98a367918685e30">
  <xsd:schema xmlns:xsd="http://www.w3.org/2001/XMLSchema" xmlns:xs="http://www.w3.org/2001/XMLSchema" xmlns:p="http://schemas.microsoft.com/office/2006/metadata/properties" xmlns:ns2="6ded5182-507a-430e-922d-50a9575e5a4a" xmlns:ns3="88f9c89a-407a-49b7-9ca1-7578c3d06dfc" targetNamespace="http://schemas.microsoft.com/office/2006/metadata/properties" ma:root="true" ma:fieldsID="79e071699b62315af1784d66c44ff3de" ns2:_="" ns3:_="">
    <xsd:import namespace="6ded5182-507a-430e-922d-50a9575e5a4a"/>
    <xsd:import namespace="88f9c89a-407a-49b7-9ca1-7578c3d06d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ed5182-507a-430e-922d-50a9575e5a4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7c8dee8-8c22-4243-a021-e169b2d8d25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f9c89a-407a-49b7-9ca1-7578c3d06dfc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91d29111-9521-4e7f-9445-78934f361fc7}" ma:internalName="TaxCatchAll" ma:showField="CatchAllData" ma:web="88f9c89a-407a-49b7-9ca1-7578c3d06df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6519711-5A39-470E-B461-2EF398300C1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ECAE4CC-8D67-46F5-8D0F-87C1A0B09109}">
  <ds:schemaRefs>
    <ds:schemaRef ds:uri="6ded5182-507a-430e-922d-50a9575e5a4a"/>
    <ds:schemaRef ds:uri="http://purl.org/dc/terms/"/>
    <ds:schemaRef ds:uri="http://purl.org/dc/dcmitype/"/>
    <ds:schemaRef ds:uri="http://schemas.microsoft.com/office/infopath/2007/PartnerControls"/>
    <ds:schemaRef ds:uri="http://schemas.microsoft.com/office/2006/documentManagement/types"/>
    <ds:schemaRef ds:uri="88f9c89a-407a-49b7-9ca1-7578c3d06dfc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96E5DAC3-7EA4-412F-B15B-0F3436A3F7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ed5182-507a-430e-922d-50a9575e5a4a"/>
    <ds:schemaRef ds:uri="88f9c89a-407a-49b7-9ca1-7578c3d06d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445</Words>
  <Application>Microsoft Office PowerPoint</Application>
  <PresentationFormat>Widescreen</PresentationFormat>
  <Paragraphs>85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 Black</vt:lpstr>
      <vt:lpstr>Wingdings</vt:lpstr>
      <vt:lpstr>Arial</vt:lpstr>
      <vt:lpstr>Calibri</vt:lpstr>
      <vt:lpstr>Lato</vt:lpstr>
      <vt:lpstr>Office Theme</vt:lpstr>
      <vt:lpstr>Puberty: Change and becoming independent</vt:lpstr>
      <vt:lpstr>PowerPoint Presentation</vt:lpstr>
      <vt:lpstr>Ground rules</vt:lpstr>
      <vt:lpstr>Becoming independent</vt:lpstr>
      <vt:lpstr>Life stages</vt:lpstr>
      <vt:lpstr>Feelings about change</vt:lpstr>
      <vt:lpstr>Sami’s bag</vt:lpstr>
      <vt:lpstr>Reflection</vt:lpstr>
      <vt:lpstr>What has been learnt?</vt:lpstr>
      <vt:lpstr>Signposting support</vt:lpstr>
      <vt:lpstr>More activities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Harvey</dc:creator>
  <cp:lastModifiedBy>Sam Harvey</cp:lastModifiedBy>
  <cp:revision>106</cp:revision>
  <dcterms:created xsi:type="dcterms:W3CDTF">2021-05-21T12:56:46Z</dcterms:created>
  <dcterms:modified xsi:type="dcterms:W3CDTF">2022-09-02T14:15:30Z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0x010100078CD5EEA548FA42A79E02DE2A5D37FC</vt:lpwstr>
  </property>
  <property fmtid="{D5CDD505-2E9C-101B-9397-08002B2CF9AE}" pid="3" name="Order">
    <vt:r8>1235800</vt:r8>
  </property>
  <property fmtid="{D5CDD505-2E9C-101B-9397-08002B2CF9AE}" pid="4" name="MediaServiceImageTags">
    <vt:lpwstr/>
  </property>
</Properties>
</file>