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  <p:sldId id="259" r:id="rId7"/>
    <p:sldId id="260" r:id="rId8"/>
    <p:sldId id="261" r:id="rId9"/>
    <p:sldId id="268" r:id="rId10"/>
    <p:sldId id="262" r:id="rId11"/>
    <p:sldId id="267" r:id="rId12"/>
    <p:sldId id="266" r:id="rId13"/>
    <p:sldId id="270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B604FED-8591-A8C1-AC8D-7F4360562759}" v="11" dt="2024-05-15T13:05:26.89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svg"/><Relationship Id="rId1" Type="http://schemas.openxmlformats.org/officeDocument/2006/relationships/image" Target="../media/image14.png"/><Relationship Id="rId6" Type="http://schemas.openxmlformats.org/officeDocument/2006/relationships/image" Target="../media/image19.svg"/><Relationship Id="rId5" Type="http://schemas.openxmlformats.org/officeDocument/2006/relationships/image" Target="../media/image18.png"/><Relationship Id="rId4" Type="http://schemas.openxmlformats.org/officeDocument/2006/relationships/image" Target="../media/image17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svg"/><Relationship Id="rId1" Type="http://schemas.openxmlformats.org/officeDocument/2006/relationships/image" Target="../media/image14.png"/><Relationship Id="rId6" Type="http://schemas.openxmlformats.org/officeDocument/2006/relationships/image" Target="../media/image19.svg"/><Relationship Id="rId5" Type="http://schemas.openxmlformats.org/officeDocument/2006/relationships/image" Target="../media/image18.png"/><Relationship Id="rId4" Type="http://schemas.openxmlformats.org/officeDocument/2006/relationships/image" Target="../media/image17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CA61118-AE96-4E97-90B4-293F39A5D424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417C1C56-CAB8-4468-9E39-D1906B9D47F9}">
      <dgm:prSet/>
      <dgm:spPr/>
      <dgm:t>
        <a:bodyPr/>
        <a:lstStyle/>
        <a:p>
          <a:r>
            <a:rPr lang="en-GB"/>
            <a:t>All medication will need to be in a plastic, named bag. Please ensure that instructions are also clearly marked; how and when it should be taken</a:t>
          </a:r>
          <a:endParaRPr lang="en-US"/>
        </a:p>
      </dgm:t>
    </dgm:pt>
    <dgm:pt modelId="{56D19047-6C1A-4C31-8CAA-D68D97F9AFE8}" type="parTrans" cxnId="{BBA72DE2-BA14-40FE-8EE9-DD1B709E823A}">
      <dgm:prSet/>
      <dgm:spPr/>
      <dgm:t>
        <a:bodyPr/>
        <a:lstStyle/>
        <a:p>
          <a:endParaRPr lang="en-US"/>
        </a:p>
      </dgm:t>
    </dgm:pt>
    <dgm:pt modelId="{6BD564DF-85EB-4862-8682-BBB506214C80}" type="sibTrans" cxnId="{BBA72DE2-BA14-40FE-8EE9-DD1B709E823A}">
      <dgm:prSet/>
      <dgm:spPr/>
      <dgm:t>
        <a:bodyPr/>
        <a:lstStyle/>
        <a:p>
          <a:endParaRPr lang="en-US"/>
        </a:p>
      </dgm:t>
    </dgm:pt>
    <dgm:pt modelId="{93A26103-944F-473F-AD77-48161C69EFD3}">
      <dgm:prSet/>
      <dgm:spPr/>
      <dgm:t>
        <a:bodyPr/>
        <a:lstStyle/>
        <a:p>
          <a:r>
            <a:rPr lang="en-GB"/>
            <a:t>Those who suffer from travel sickness should take a travel sickness tablet 1 hour before departure. Alternatively, they can wear their anti-sickness bands. Can an extra be provided for our return. </a:t>
          </a:r>
          <a:endParaRPr lang="en-US"/>
        </a:p>
      </dgm:t>
    </dgm:pt>
    <dgm:pt modelId="{98433C31-DCCC-47D2-8A4A-1AA4A1E5DD3A}" type="parTrans" cxnId="{E5A47077-B59E-4586-9233-33786995203C}">
      <dgm:prSet/>
      <dgm:spPr/>
      <dgm:t>
        <a:bodyPr/>
        <a:lstStyle/>
        <a:p>
          <a:endParaRPr lang="en-US"/>
        </a:p>
      </dgm:t>
    </dgm:pt>
    <dgm:pt modelId="{3264F539-9276-44EC-87D4-B2A0C414F400}" type="sibTrans" cxnId="{E5A47077-B59E-4586-9233-33786995203C}">
      <dgm:prSet/>
      <dgm:spPr/>
      <dgm:t>
        <a:bodyPr/>
        <a:lstStyle/>
        <a:p>
          <a:endParaRPr lang="en-US"/>
        </a:p>
      </dgm:t>
    </dgm:pt>
    <dgm:pt modelId="{FDDD1AE0-439F-4706-BFC7-5D7B52B8320E}">
      <dgm:prSet/>
      <dgm:spPr/>
      <dgm:t>
        <a:bodyPr/>
        <a:lstStyle/>
        <a:p>
          <a:r>
            <a:rPr lang="en-GB" i="1"/>
            <a:t>Please inform us if your child has any personal needs that might require our attention</a:t>
          </a:r>
          <a:endParaRPr lang="en-US"/>
        </a:p>
      </dgm:t>
    </dgm:pt>
    <dgm:pt modelId="{1DF54C47-8C78-42E6-A19E-D71CF03717B7}" type="parTrans" cxnId="{131A4768-4E43-4E72-AE95-1B69EAA9D805}">
      <dgm:prSet/>
      <dgm:spPr/>
      <dgm:t>
        <a:bodyPr/>
        <a:lstStyle/>
        <a:p>
          <a:endParaRPr lang="en-US"/>
        </a:p>
      </dgm:t>
    </dgm:pt>
    <dgm:pt modelId="{AD88C8BA-DC3B-4515-B954-A4745B292CA6}" type="sibTrans" cxnId="{131A4768-4E43-4E72-AE95-1B69EAA9D805}">
      <dgm:prSet/>
      <dgm:spPr/>
      <dgm:t>
        <a:bodyPr/>
        <a:lstStyle/>
        <a:p>
          <a:endParaRPr lang="en-US"/>
        </a:p>
      </dgm:t>
    </dgm:pt>
    <dgm:pt modelId="{202DEAA7-CE84-486B-8F43-582D9F5D3465}" type="pres">
      <dgm:prSet presAssocID="{5CA61118-AE96-4E97-90B4-293F39A5D424}" presName="root" presStyleCnt="0">
        <dgm:presLayoutVars>
          <dgm:dir/>
          <dgm:resizeHandles val="exact"/>
        </dgm:presLayoutVars>
      </dgm:prSet>
      <dgm:spPr/>
    </dgm:pt>
    <dgm:pt modelId="{C7781DDF-7F7A-4D01-A2F6-57076EAEA35E}" type="pres">
      <dgm:prSet presAssocID="{417C1C56-CAB8-4468-9E39-D1906B9D47F9}" presName="compNode" presStyleCnt="0"/>
      <dgm:spPr/>
    </dgm:pt>
    <dgm:pt modelId="{577C94CE-E9BF-44F1-B2C5-A62EB95DAF95}" type="pres">
      <dgm:prSet presAssocID="{417C1C56-CAB8-4468-9E39-D1906B9D47F9}" presName="bgRect" presStyleLbl="bgShp" presStyleIdx="0" presStyleCnt="3"/>
      <dgm:spPr/>
    </dgm:pt>
    <dgm:pt modelId="{2E3AB690-B893-4C07-A25D-9260993C36AB}" type="pres">
      <dgm:prSet presAssocID="{417C1C56-CAB8-4468-9E39-D1906B9D47F9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edicine"/>
        </a:ext>
      </dgm:extLst>
    </dgm:pt>
    <dgm:pt modelId="{729F8252-E3FD-4AE3-BB03-6D5C045CD18C}" type="pres">
      <dgm:prSet presAssocID="{417C1C56-CAB8-4468-9E39-D1906B9D47F9}" presName="spaceRect" presStyleCnt="0"/>
      <dgm:spPr/>
    </dgm:pt>
    <dgm:pt modelId="{5A776B81-849F-4BD8-ABD7-27FC41358F00}" type="pres">
      <dgm:prSet presAssocID="{417C1C56-CAB8-4468-9E39-D1906B9D47F9}" presName="parTx" presStyleLbl="revTx" presStyleIdx="0" presStyleCnt="3">
        <dgm:presLayoutVars>
          <dgm:chMax val="0"/>
          <dgm:chPref val="0"/>
        </dgm:presLayoutVars>
      </dgm:prSet>
      <dgm:spPr/>
    </dgm:pt>
    <dgm:pt modelId="{CD2424C0-4B87-41F6-83CE-A4702E3A8C1A}" type="pres">
      <dgm:prSet presAssocID="{6BD564DF-85EB-4862-8682-BBB506214C80}" presName="sibTrans" presStyleCnt="0"/>
      <dgm:spPr/>
    </dgm:pt>
    <dgm:pt modelId="{AB270D72-8829-4125-BFA8-16CF03CB7A99}" type="pres">
      <dgm:prSet presAssocID="{93A26103-944F-473F-AD77-48161C69EFD3}" presName="compNode" presStyleCnt="0"/>
      <dgm:spPr/>
    </dgm:pt>
    <dgm:pt modelId="{31C46510-E60F-4347-84B7-C60C8F288A3C}" type="pres">
      <dgm:prSet presAssocID="{93A26103-944F-473F-AD77-48161C69EFD3}" presName="bgRect" presStyleLbl="bgShp" presStyleIdx="1" presStyleCnt="3"/>
      <dgm:spPr/>
    </dgm:pt>
    <dgm:pt modelId="{CCA19CAC-F7DB-45EB-8A36-785057476E6A}" type="pres">
      <dgm:prSet presAssocID="{93A26103-944F-473F-AD77-48161C69EFD3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Ambulance"/>
        </a:ext>
      </dgm:extLst>
    </dgm:pt>
    <dgm:pt modelId="{1E76F533-0DB9-4AD4-90D9-7F7738D1908F}" type="pres">
      <dgm:prSet presAssocID="{93A26103-944F-473F-AD77-48161C69EFD3}" presName="spaceRect" presStyleCnt="0"/>
      <dgm:spPr/>
    </dgm:pt>
    <dgm:pt modelId="{E59838E8-A372-40FA-82D3-9FF3E71D893D}" type="pres">
      <dgm:prSet presAssocID="{93A26103-944F-473F-AD77-48161C69EFD3}" presName="parTx" presStyleLbl="revTx" presStyleIdx="1" presStyleCnt="3">
        <dgm:presLayoutVars>
          <dgm:chMax val="0"/>
          <dgm:chPref val="0"/>
        </dgm:presLayoutVars>
      </dgm:prSet>
      <dgm:spPr/>
    </dgm:pt>
    <dgm:pt modelId="{34998BCA-E3B8-4266-B73F-139DF48DC869}" type="pres">
      <dgm:prSet presAssocID="{3264F539-9276-44EC-87D4-B2A0C414F400}" presName="sibTrans" presStyleCnt="0"/>
      <dgm:spPr/>
    </dgm:pt>
    <dgm:pt modelId="{2C5C219C-26E6-4861-A3A4-1FA774B80733}" type="pres">
      <dgm:prSet presAssocID="{FDDD1AE0-439F-4706-BFC7-5D7B52B8320E}" presName="compNode" presStyleCnt="0"/>
      <dgm:spPr/>
    </dgm:pt>
    <dgm:pt modelId="{3D32B3E9-4DCB-43E7-B993-2871EFD00498}" type="pres">
      <dgm:prSet presAssocID="{FDDD1AE0-439F-4706-BFC7-5D7B52B8320E}" presName="bgRect" presStyleLbl="bgShp" presStyleIdx="2" presStyleCnt="3"/>
      <dgm:spPr/>
    </dgm:pt>
    <dgm:pt modelId="{68CF9A21-412A-4ABC-B732-2797A7D0D484}" type="pres">
      <dgm:prSet presAssocID="{FDDD1AE0-439F-4706-BFC7-5D7B52B8320E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Warning"/>
        </a:ext>
      </dgm:extLst>
    </dgm:pt>
    <dgm:pt modelId="{DB4DEFA7-E0CC-4B0C-9226-861305F107F3}" type="pres">
      <dgm:prSet presAssocID="{FDDD1AE0-439F-4706-BFC7-5D7B52B8320E}" presName="spaceRect" presStyleCnt="0"/>
      <dgm:spPr/>
    </dgm:pt>
    <dgm:pt modelId="{4E5FEDDE-1451-47C9-BA89-FDCBF0930732}" type="pres">
      <dgm:prSet presAssocID="{FDDD1AE0-439F-4706-BFC7-5D7B52B8320E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131A4768-4E43-4E72-AE95-1B69EAA9D805}" srcId="{5CA61118-AE96-4E97-90B4-293F39A5D424}" destId="{FDDD1AE0-439F-4706-BFC7-5D7B52B8320E}" srcOrd="2" destOrd="0" parTransId="{1DF54C47-8C78-42E6-A19E-D71CF03717B7}" sibTransId="{AD88C8BA-DC3B-4515-B954-A4745B292CA6}"/>
    <dgm:cxn modelId="{E5A47077-B59E-4586-9233-33786995203C}" srcId="{5CA61118-AE96-4E97-90B4-293F39A5D424}" destId="{93A26103-944F-473F-AD77-48161C69EFD3}" srcOrd="1" destOrd="0" parTransId="{98433C31-DCCC-47D2-8A4A-1AA4A1E5DD3A}" sibTransId="{3264F539-9276-44EC-87D4-B2A0C414F400}"/>
    <dgm:cxn modelId="{C47930A1-07B2-42C2-9051-6437DC8C5CC9}" type="presOf" srcId="{93A26103-944F-473F-AD77-48161C69EFD3}" destId="{E59838E8-A372-40FA-82D3-9FF3E71D893D}" srcOrd="0" destOrd="0" presId="urn:microsoft.com/office/officeart/2018/2/layout/IconVerticalSolidList"/>
    <dgm:cxn modelId="{287BCEA7-33F5-4306-A67E-B489D321C190}" type="presOf" srcId="{FDDD1AE0-439F-4706-BFC7-5D7B52B8320E}" destId="{4E5FEDDE-1451-47C9-BA89-FDCBF0930732}" srcOrd="0" destOrd="0" presId="urn:microsoft.com/office/officeart/2018/2/layout/IconVerticalSolidList"/>
    <dgm:cxn modelId="{996D88DB-CDFB-41EF-B58A-08A087117B57}" type="presOf" srcId="{417C1C56-CAB8-4468-9E39-D1906B9D47F9}" destId="{5A776B81-849F-4BD8-ABD7-27FC41358F00}" srcOrd="0" destOrd="0" presId="urn:microsoft.com/office/officeart/2018/2/layout/IconVerticalSolidList"/>
    <dgm:cxn modelId="{BBA72DE2-BA14-40FE-8EE9-DD1B709E823A}" srcId="{5CA61118-AE96-4E97-90B4-293F39A5D424}" destId="{417C1C56-CAB8-4468-9E39-D1906B9D47F9}" srcOrd="0" destOrd="0" parTransId="{56D19047-6C1A-4C31-8CAA-D68D97F9AFE8}" sibTransId="{6BD564DF-85EB-4862-8682-BBB506214C80}"/>
    <dgm:cxn modelId="{4970D7FC-37AE-41EA-993A-81FD4BF28A62}" type="presOf" srcId="{5CA61118-AE96-4E97-90B4-293F39A5D424}" destId="{202DEAA7-CE84-486B-8F43-582D9F5D3465}" srcOrd="0" destOrd="0" presId="urn:microsoft.com/office/officeart/2018/2/layout/IconVerticalSolidList"/>
    <dgm:cxn modelId="{B974C2EE-DFD7-4ABB-9D95-0978F56557B6}" type="presParOf" srcId="{202DEAA7-CE84-486B-8F43-582D9F5D3465}" destId="{C7781DDF-7F7A-4D01-A2F6-57076EAEA35E}" srcOrd="0" destOrd="0" presId="urn:microsoft.com/office/officeart/2018/2/layout/IconVerticalSolidList"/>
    <dgm:cxn modelId="{DE018806-7B23-4C0E-A325-AFE2850A6454}" type="presParOf" srcId="{C7781DDF-7F7A-4D01-A2F6-57076EAEA35E}" destId="{577C94CE-E9BF-44F1-B2C5-A62EB95DAF95}" srcOrd="0" destOrd="0" presId="urn:microsoft.com/office/officeart/2018/2/layout/IconVerticalSolidList"/>
    <dgm:cxn modelId="{ACD3E9E7-1ED3-4E4C-B06F-EA025BC7E418}" type="presParOf" srcId="{C7781DDF-7F7A-4D01-A2F6-57076EAEA35E}" destId="{2E3AB690-B893-4C07-A25D-9260993C36AB}" srcOrd="1" destOrd="0" presId="urn:microsoft.com/office/officeart/2018/2/layout/IconVerticalSolidList"/>
    <dgm:cxn modelId="{54F28D09-14C5-44FD-8755-9DD3C7ABE99D}" type="presParOf" srcId="{C7781DDF-7F7A-4D01-A2F6-57076EAEA35E}" destId="{729F8252-E3FD-4AE3-BB03-6D5C045CD18C}" srcOrd="2" destOrd="0" presId="urn:microsoft.com/office/officeart/2018/2/layout/IconVerticalSolidList"/>
    <dgm:cxn modelId="{2482E618-4851-4601-B33D-81606D19FBCB}" type="presParOf" srcId="{C7781DDF-7F7A-4D01-A2F6-57076EAEA35E}" destId="{5A776B81-849F-4BD8-ABD7-27FC41358F00}" srcOrd="3" destOrd="0" presId="urn:microsoft.com/office/officeart/2018/2/layout/IconVerticalSolidList"/>
    <dgm:cxn modelId="{41956B91-3D55-44D7-981A-EABFF2BDF904}" type="presParOf" srcId="{202DEAA7-CE84-486B-8F43-582D9F5D3465}" destId="{CD2424C0-4B87-41F6-83CE-A4702E3A8C1A}" srcOrd="1" destOrd="0" presId="urn:microsoft.com/office/officeart/2018/2/layout/IconVerticalSolidList"/>
    <dgm:cxn modelId="{E600A4C2-AB0D-4241-B15B-AC3DBEEFFAC7}" type="presParOf" srcId="{202DEAA7-CE84-486B-8F43-582D9F5D3465}" destId="{AB270D72-8829-4125-BFA8-16CF03CB7A99}" srcOrd="2" destOrd="0" presId="urn:microsoft.com/office/officeart/2018/2/layout/IconVerticalSolidList"/>
    <dgm:cxn modelId="{59E4326A-B0EF-4D8F-810E-CA462C9E8F15}" type="presParOf" srcId="{AB270D72-8829-4125-BFA8-16CF03CB7A99}" destId="{31C46510-E60F-4347-84B7-C60C8F288A3C}" srcOrd="0" destOrd="0" presId="urn:microsoft.com/office/officeart/2018/2/layout/IconVerticalSolidList"/>
    <dgm:cxn modelId="{653645BF-CA87-4F0A-B24C-2EB6922D4F88}" type="presParOf" srcId="{AB270D72-8829-4125-BFA8-16CF03CB7A99}" destId="{CCA19CAC-F7DB-45EB-8A36-785057476E6A}" srcOrd="1" destOrd="0" presId="urn:microsoft.com/office/officeart/2018/2/layout/IconVerticalSolidList"/>
    <dgm:cxn modelId="{ECAD8390-C2F3-454E-9A9B-AEA60A278281}" type="presParOf" srcId="{AB270D72-8829-4125-BFA8-16CF03CB7A99}" destId="{1E76F533-0DB9-4AD4-90D9-7F7738D1908F}" srcOrd="2" destOrd="0" presId="urn:microsoft.com/office/officeart/2018/2/layout/IconVerticalSolidList"/>
    <dgm:cxn modelId="{463A4BFE-1D79-4F7E-A9A3-FF77601EFE8D}" type="presParOf" srcId="{AB270D72-8829-4125-BFA8-16CF03CB7A99}" destId="{E59838E8-A372-40FA-82D3-9FF3E71D893D}" srcOrd="3" destOrd="0" presId="urn:microsoft.com/office/officeart/2018/2/layout/IconVerticalSolidList"/>
    <dgm:cxn modelId="{53246659-0B04-470F-9792-5780334FFC3D}" type="presParOf" srcId="{202DEAA7-CE84-486B-8F43-582D9F5D3465}" destId="{34998BCA-E3B8-4266-B73F-139DF48DC869}" srcOrd="3" destOrd="0" presId="urn:microsoft.com/office/officeart/2018/2/layout/IconVerticalSolidList"/>
    <dgm:cxn modelId="{42891E78-1F4C-4C46-A9DD-71CBB2A346A4}" type="presParOf" srcId="{202DEAA7-CE84-486B-8F43-582D9F5D3465}" destId="{2C5C219C-26E6-4861-A3A4-1FA774B80733}" srcOrd="4" destOrd="0" presId="urn:microsoft.com/office/officeart/2018/2/layout/IconVerticalSolidList"/>
    <dgm:cxn modelId="{3B1F5E68-E0A7-4D9E-AE6A-281FD40AC889}" type="presParOf" srcId="{2C5C219C-26E6-4861-A3A4-1FA774B80733}" destId="{3D32B3E9-4DCB-43E7-B993-2871EFD00498}" srcOrd="0" destOrd="0" presId="urn:microsoft.com/office/officeart/2018/2/layout/IconVerticalSolidList"/>
    <dgm:cxn modelId="{0F31D29A-6A53-455F-B2B2-199101A1485C}" type="presParOf" srcId="{2C5C219C-26E6-4861-A3A4-1FA774B80733}" destId="{68CF9A21-412A-4ABC-B732-2797A7D0D484}" srcOrd="1" destOrd="0" presId="urn:microsoft.com/office/officeart/2018/2/layout/IconVerticalSolidList"/>
    <dgm:cxn modelId="{8187DEA6-D0A4-417A-B112-C0A19B985163}" type="presParOf" srcId="{2C5C219C-26E6-4861-A3A4-1FA774B80733}" destId="{DB4DEFA7-E0CC-4B0C-9226-861305F107F3}" srcOrd="2" destOrd="0" presId="urn:microsoft.com/office/officeart/2018/2/layout/IconVerticalSolidList"/>
    <dgm:cxn modelId="{648B75D3-EFA7-4BE8-90FC-438233B731A8}" type="presParOf" srcId="{2C5C219C-26E6-4861-A3A4-1FA774B80733}" destId="{4E5FEDDE-1451-47C9-BA89-FDCBF0930732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AADF6AE-C982-4216-B217-3F99C9EBAA6A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C85320A0-F9D4-4FFD-8519-D4EF7D9A3316}">
      <dgm:prSet/>
      <dgm:spPr/>
      <dgm:t>
        <a:bodyPr/>
        <a:lstStyle/>
        <a:p>
          <a:pPr rtl="0"/>
          <a:r>
            <a:rPr lang="en-GB" dirty="0"/>
            <a:t>There will be </a:t>
          </a:r>
          <a:r>
            <a:rPr lang="en-GB" dirty="0">
              <a:latin typeface="Century Gothic" panose="020B0502020202020204"/>
            </a:rPr>
            <a:t>8/4</a:t>
          </a:r>
          <a:r>
            <a:rPr lang="en-GB" dirty="0"/>
            <a:t> children per room</a:t>
          </a:r>
          <a:r>
            <a:rPr lang="en-GB" dirty="0">
              <a:latin typeface="Century Gothic" panose="020B0502020202020204"/>
            </a:rPr>
            <a:t>,  </a:t>
          </a:r>
          <a:r>
            <a:rPr lang="en-GB" dirty="0"/>
            <a:t>(these will be decided by class teachers). Girls and boys will be in separate rooms and areas</a:t>
          </a:r>
          <a:r>
            <a:rPr lang="en-GB" dirty="0">
              <a:latin typeface="Century Gothic" panose="020B0502020202020204"/>
            </a:rPr>
            <a:t> </a:t>
          </a:r>
          <a:endParaRPr lang="en-US" dirty="0"/>
        </a:p>
      </dgm:t>
    </dgm:pt>
    <dgm:pt modelId="{DEDD07B3-73AA-4351-A6A7-F0D1DFC559F6}" type="parTrans" cxnId="{467DF315-1C2C-4D69-A12B-31DC662F22D8}">
      <dgm:prSet/>
      <dgm:spPr/>
      <dgm:t>
        <a:bodyPr/>
        <a:lstStyle/>
        <a:p>
          <a:endParaRPr lang="en-US"/>
        </a:p>
      </dgm:t>
    </dgm:pt>
    <dgm:pt modelId="{6B7B366B-0D86-4620-9FD1-4DBEBD029885}" type="sibTrans" cxnId="{467DF315-1C2C-4D69-A12B-31DC662F22D8}">
      <dgm:prSet/>
      <dgm:spPr/>
      <dgm:t>
        <a:bodyPr/>
        <a:lstStyle/>
        <a:p>
          <a:endParaRPr lang="en-US"/>
        </a:p>
      </dgm:t>
    </dgm:pt>
    <dgm:pt modelId="{C33369C7-A7D5-4BAD-82A1-9C20F39A7677}">
      <dgm:prSet/>
      <dgm:spPr/>
      <dgm:t>
        <a:bodyPr/>
        <a:lstStyle/>
        <a:p>
          <a:pPr rtl="0"/>
          <a:r>
            <a:rPr lang="en-GB" dirty="0"/>
            <a:t>During the day, children will be put into groups led by an </a:t>
          </a:r>
          <a:r>
            <a:rPr lang="en-GB" dirty="0">
              <a:latin typeface="Century Gothic" panose="020B0502020202020204"/>
            </a:rPr>
            <a:t>adult</a:t>
          </a:r>
          <a:endParaRPr lang="en-US" dirty="0"/>
        </a:p>
      </dgm:t>
    </dgm:pt>
    <dgm:pt modelId="{AFBCF457-2F88-46C6-A94B-270042722E16}" type="parTrans" cxnId="{BC326325-C84F-4D3D-87EB-8C18E6EDC1B9}">
      <dgm:prSet/>
      <dgm:spPr/>
      <dgm:t>
        <a:bodyPr/>
        <a:lstStyle/>
        <a:p>
          <a:endParaRPr lang="en-US"/>
        </a:p>
      </dgm:t>
    </dgm:pt>
    <dgm:pt modelId="{74CA11F4-8732-471E-9292-C23594B5649D}" type="sibTrans" cxnId="{BC326325-C84F-4D3D-87EB-8C18E6EDC1B9}">
      <dgm:prSet/>
      <dgm:spPr/>
      <dgm:t>
        <a:bodyPr/>
        <a:lstStyle/>
        <a:p>
          <a:endParaRPr lang="en-US"/>
        </a:p>
      </dgm:t>
    </dgm:pt>
    <dgm:pt modelId="{4A5FB0F5-5264-49B1-8899-8897331D13EB}" type="pres">
      <dgm:prSet presAssocID="{CAADF6AE-C982-4216-B217-3F99C9EBAA6A}" presName="linear" presStyleCnt="0">
        <dgm:presLayoutVars>
          <dgm:animLvl val="lvl"/>
          <dgm:resizeHandles val="exact"/>
        </dgm:presLayoutVars>
      </dgm:prSet>
      <dgm:spPr/>
    </dgm:pt>
    <dgm:pt modelId="{6C3F6482-175A-42EA-A56A-8FCD4C82537A}" type="pres">
      <dgm:prSet presAssocID="{C85320A0-F9D4-4FFD-8519-D4EF7D9A3316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3D26F790-B482-4EEF-962B-854F9A939796}" type="pres">
      <dgm:prSet presAssocID="{6B7B366B-0D86-4620-9FD1-4DBEBD029885}" presName="spacer" presStyleCnt="0"/>
      <dgm:spPr/>
    </dgm:pt>
    <dgm:pt modelId="{2512E1CB-FD5B-40A2-A7F6-0A239A37CA18}" type="pres">
      <dgm:prSet presAssocID="{C33369C7-A7D5-4BAD-82A1-9C20F39A7677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AD9C2B0A-DF45-49BD-B57C-CE6ECCA72682}" type="presOf" srcId="{C85320A0-F9D4-4FFD-8519-D4EF7D9A3316}" destId="{6C3F6482-175A-42EA-A56A-8FCD4C82537A}" srcOrd="0" destOrd="0" presId="urn:microsoft.com/office/officeart/2005/8/layout/vList2"/>
    <dgm:cxn modelId="{467DF315-1C2C-4D69-A12B-31DC662F22D8}" srcId="{CAADF6AE-C982-4216-B217-3F99C9EBAA6A}" destId="{C85320A0-F9D4-4FFD-8519-D4EF7D9A3316}" srcOrd="0" destOrd="0" parTransId="{DEDD07B3-73AA-4351-A6A7-F0D1DFC559F6}" sibTransId="{6B7B366B-0D86-4620-9FD1-4DBEBD029885}"/>
    <dgm:cxn modelId="{BC326325-C84F-4D3D-87EB-8C18E6EDC1B9}" srcId="{CAADF6AE-C982-4216-B217-3F99C9EBAA6A}" destId="{C33369C7-A7D5-4BAD-82A1-9C20F39A7677}" srcOrd="1" destOrd="0" parTransId="{AFBCF457-2F88-46C6-A94B-270042722E16}" sibTransId="{74CA11F4-8732-471E-9292-C23594B5649D}"/>
    <dgm:cxn modelId="{17C680C4-CAAD-42B1-91FA-FEC8DA7BEAED}" type="presOf" srcId="{CAADF6AE-C982-4216-B217-3F99C9EBAA6A}" destId="{4A5FB0F5-5264-49B1-8899-8897331D13EB}" srcOrd="0" destOrd="0" presId="urn:microsoft.com/office/officeart/2005/8/layout/vList2"/>
    <dgm:cxn modelId="{1355E1D5-6106-40BF-A6A4-7BD1FBF50B62}" type="presOf" srcId="{C33369C7-A7D5-4BAD-82A1-9C20F39A7677}" destId="{2512E1CB-FD5B-40A2-A7F6-0A239A37CA18}" srcOrd="0" destOrd="0" presId="urn:microsoft.com/office/officeart/2005/8/layout/vList2"/>
    <dgm:cxn modelId="{4CC7EBC5-343D-40CA-A6CF-AF14C0EB2437}" type="presParOf" srcId="{4A5FB0F5-5264-49B1-8899-8897331D13EB}" destId="{6C3F6482-175A-42EA-A56A-8FCD4C82537A}" srcOrd="0" destOrd="0" presId="urn:microsoft.com/office/officeart/2005/8/layout/vList2"/>
    <dgm:cxn modelId="{A52D91A8-35DA-491A-86E7-A90972176546}" type="presParOf" srcId="{4A5FB0F5-5264-49B1-8899-8897331D13EB}" destId="{3D26F790-B482-4EEF-962B-854F9A939796}" srcOrd="1" destOrd="0" presId="urn:microsoft.com/office/officeart/2005/8/layout/vList2"/>
    <dgm:cxn modelId="{E17814FC-B8B9-43BB-92A8-0022B79E20CB}" type="presParOf" srcId="{4A5FB0F5-5264-49B1-8899-8897331D13EB}" destId="{2512E1CB-FD5B-40A2-A7F6-0A239A37CA18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77C94CE-E9BF-44F1-B2C5-A62EB95DAF95}">
      <dsp:nvSpPr>
        <dsp:cNvPr id="0" name=""/>
        <dsp:cNvSpPr/>
      </dsp:nvSpPr>
      <dsp:spPr>
        <a:xfrm>
          <a:off x="0" y="638"/>
          <a:ext cx="5906181" cy="1494125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E3AB690-B893-4C07-A25D-9260993C36AB}">
      <dsp:nvSpPr>
        <dsp:cNvPr id="0" name=""/>
        <dsp:cNvSpPr/>
      </dsp:nvSpPr>
      <dsp:spPr>
        <a:xfrm>
          <a:off x="451973" y="336816"/>
          <a:ext cx="821769" cy="821769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A776B81-849F-4BD8-ABD7-27FC41358F00}">
      <dsp:nvSpPr>
        <dsp:cNvPr id="0" name=""/>
        <dsp:cNvSpPr/>
      </dsp:nvSpPr>
      <dsp:spPr>
        <a:xfrm>
          <a:off x="1725715" y="638"/>
          <a:ext cx="4180465" cy="14941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8128" tIns="158128" rIns="158128" bIns="158128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All medication will need to be in a plastic, named bag. Please ensure that instructions are also clearly marked; how and when it should be taken</a:t>
          </a:r>
          <a:endParaRPr lang="en-US" sz="1500" kern="1200"/>
        </a:p>
      </dsp:txBody>
      <dsp:txXfrm>
        <a:off x="1725715" y="638"/>
        <a:ext cx="4180465" cy="1494125"/>
      </dsp:txXfrm>
    </dsp:sp>
    <dsp:sp modelId="{31C46510-E60F-4347-84B7-C60C8F288A3C}">
      <dsp:nvSpPr>
        <dsp:cNvPr id="0" name=""/>
        <dsp:cNvSpPr/>
      </dsp:nvSpPr>
      <dsp:spPr>
        <a:xfrm>
          <a:off x="0" y="1868296"/>
          <a:ext cx="5906181" cy="1494125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CA19CAC-F7DB-45EB-8A36-785057476E6A}">
      <dsp:nvSpPr>
        <dsp:cNvPr id="0" name=""/>
        <dsp:cNvSpPr/>
      </dsp:nvSpPr>
      <dsp:spPr>
        <a:xfrm>
          <a:off x="451973" y="2204474"/>
          <a:ext cx="821769" cy="821769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59838E8-A372-40FA-82D3-9FF3E71D893D}">
      <dsp:nvSpPr>
        <dsp:cNvPr id="0" name=""/>
        <dsp:cNvSpPr/>
      </dsp:nvSpPr>
      <dsp:spPr>
        <a:xfrm>
          <a:off x="1725715" y="1868296"/>
          <a:ext cx="4180465" cy="14941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8128" tIns="158128" rIns="158128" bIns="158128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Those who suffer from travel sickness should take a travel sickness tablet 1 hour before departure. Alternatively, they can wear their anti-sickness bands. Can an extra be provided for our return. </a:t>
          </a:r>
          <a:endParaRPr lang="en-US" sz="1500" kern="1200"/>
        </a:p>
      </dsp:txBody>
      <dsp:txXfrm>
        <a:off x="1725715" y="1868296"/>
        <a:ext cx="4180465" cy="1494125"/>
      </dsp:txXfrm>
    </dsp:sp>
    <dsp:sp modelId="{3D32B3E9-4DCB-43E7-B993-2871EFD00498}">
      <dsp:nvSpPr>
        <dsp:cNvPr id="0" name=""/>
        <dsp:cNvSpPr/>
      </dsp:nvSpPr>
      <dsp:spPr>
        <a:xfrm>
          <a:off x="0" y="3735953"/>
          <a:ext cx="5906181" cy="1494125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8CF9A21-412A-4ABC-B732-2797A7D0D484}">
      <dsp:nvSpPr>
        <dsp:cNvPr id="0" name=""/>
        <dsp:cNvSpPr/>
      </dsp:nvSpPr>
      <dsp:spPr>
        <a:xfrm>
          <a:off x="451973" y="4072131"/>
          <a:ext cx="821769" cy="821769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E5FEDDE-1451-47C9-BA89-FDCBF0930732}">
      <dsp:nvSpPr>
        <dsp:cNvPr id="0" name=""/>
        <dsp:cNvSpPr/>
      </dsp:nvSpPr>
      <dsp:spPr>
        <a:xfrm>
          <a:off x="1725715" y="3735953"/>
          <a:ext cx="4180465" cy="14941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8128" tIns="158128" rIns="158128" bIns="158128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i="1" kern="1200"/>
            <a:t>Please inform us if your child has any personal needs that might require our attention</a:t>
          </a:r>
          <a:endParaRPr lang="en-US" sz="1500" kern="1200"/>
        </a:p>
      </dsp:txBody>
      <dsp:txXfrm>
        <a:off x="1725715" y="3735953"/>
        <a:ext cx="4180465" cy="149412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C3F6482-175A-42EA-A56A-8FCD4C82537A}">
      <dsp:nvSpPr>
        <dsp:cNvPr id="0" name=""/>
        <dsp:cNvSpPr/>
      </dsp:nvSpPr>
      <dsp:spPr>
        <a:xfrm>
          <a:off x="0" y="62779"/>
          <a:ext cx="5906181" cy="251081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 dirty="0"/>
            <a:t>There will be </a:t>
          </a:r>
          <a:r>
            <a:rPr lang="en-GB" sz="2900" kern="1200" dirty="0">
              <a:latin typeface="Century Gothic" panose="020B0502020202020204"/>
            </a:rPr>
            <a:t>8/4</a:t>
          </a:r>
          <a:r>
            <a:rPr lang="en-GB" sz="2900" kern="1200" dirty="0"/>
            <a:t> children per room</a:t>
          </a:r>
          <a:r>
            <a:rPr lang="en-GB" sz="2900" kern="1200" dirty="0">
              <a:latin typeface="Century Gothic" panose="020B0502020202020204"/>
            </a:rPr>
            <a:t>,  </a:t>
          </a:r>
          <a:r>
            <a:rPr lang="en-GB" sz="2900" kern="1200" dirty="0"/>
            <a:t>(these will be decided by class teachers). Girls and boys will be in separate rooms and areas</a:t>
          </a:r>
          <a:r>
            <a:rPr lang="en-GB" sz="2900" kern="1200" dirty="0">
              <a:latin typeface="Century Gothic" panose="020B0502020202020204"/>
            </a:rPr>
            <a:t> </a:t>
          </a:r>
          <a:endParaRPr lang="en-US" sz="2900" kern="1200" dirty="0"/>
        </a:p>
      </dsp:txBody>
      <dsp:txXfrm>
        <a:off x="122568" y="185347"/>
        <a:ext cx="5661045" cy="2265683"/>
      </dsp:txXfrm>
    </dsp:sp>
    <dsp:sp modelId="{2512E1CB-FD5B-40A2-A7F6-0A239A37CA18}">
      <dsp:nvSpPr>
        <dsp:cNvPr id="0" name=""/>
        <dsp:cNvSpPr/>
      </dsp:nvSpPr>
      <dsp:spPr>
        <a:xfrm>
          <a:off x="0" y="2657119"/>
          <a:ext cx="5906181" cy="2510819"/>
        </a:xfrm>
        <a:prstGeom prst="roundRect">
          <a:avLst/>
        </a:prstGeom>
        <a:solidFill>
          <a:schemeClr val="accent2">
            <a:hueOff val="-1323373"/>
            <a:satOff val="1492"/>
            <a:lumOff val="353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 dirty="0"/>
            <a:t>During the day, children will be put into groups led by an </a:t>
          </a:r>
          <a:r>
            <a:rPr lang="en-GB" sz="2900" kern="1200" dirty="0">
              <a:latin typeface="Century Gothic" panose="020B0502020202020204"/>
            </a:rPr>
            <a:t>adult</a:t>
          </a:r>
          <a:endParaRPr lang="en-US" sz="2900" kern="1200" dirty="0"/>
        </a:p>
      </dsp:txBody>
      <dsp:txXfrm>
        <a:off x="122568" y="2779687"/>
        <a:ext cx="5661045" cy="226568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30A536FE-F2C2-459B-AF2B-9EDE90B5EBC9}" type="datetimeFigureOut">
              <a:rPr lang="en-GB" smtClean="0"/>
              <a:t>15/05/2025</a:t>
            </a:fld>
            <a:endParaRPr lang="en-GB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106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5E0946DE-2394-4BB5-80E2-6892B8CEFD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20332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A536FE-F2C2-459B-AF2B-9EDE90B5EBC9}" type="datetimeFigureOut">
              <a:rPr lang="en-GB" smtClean="0"/>
              <a:t>15/05/2025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946DE-2394-4BB5-80E2-6892B8CEFD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90137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0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30A536FE-F2C2-459B-AF2B-9EDE90B5EBC9}" type="datetimeFigureOut">
              <a:rPr lang="en-GB" smtClean="0"/>
              <a:t>15/05/2025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553" y="521106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1060"/>
            <a:ext cx="2112264" cy="228600"/>
          </a:xfrm>
        </p:spPr>
        <p:txBody>
          <a:bodyPr/>
          <a:lstStyle/>
          <a:p>
            <a:fld id="{5E0946DE-2394-4BB5-80E2-6892B8CEFD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336203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A536FE-F2C2-459B-AF2B-9EDE90B5EBC9}" type="datetimeFigureOut">
              <a:rPr lang="en-GB" smtClean="0"/>
              <a:t>15/05/2025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946DE-2394-4BB5-80E2-6892B8CEFD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97221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A536FE-F2C2-459B-AF2B-9EDE90B5EBC9}" type="datetimeFigureOut">
              <a:rPr lang="en-GB" smtClean="0"/>
              <a:t>15/05/2025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946DE-2394-4BB5-80E2-6892B8CEFD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23488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A536FE-F2C2-459B-AF2B-9EDE90B5EBC9}" type="datetimeFigureOut">
              <a:rPr lang="en-GB" smtClean="0"/>
              <a:t>15/05/2025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946DE-2394-4BB5-80E2-6892B8CEFD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94258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A536FE-F2C2-459B-AF2B-9EDE90B5EBC9}" type="datetimeFigureOut">
              <a:rPr lang="en-GB" smtClean="0"/>
              <a:t>15/05/2025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946DE-2394-4BB5-80E2-6892B8CEFD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57624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45529" y="237744"/>
            <a:ext cx="8531352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A536FE-F2C2-459B-AF2B-9EDE90B5EBC9}" type="datetimeFigureOut">
              <a:rPr lang="en-GB" smtClean="0"/>
              <a:t>15/05/2025</a:t>
            </a:fld>
            <a:endParaRPr lang="en-GB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en-GB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3677" y="6223002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E0946DE-2394-4BB5-80E2-6892B8CEFDFB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4598777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30A536FE-F2C2-459B-AF2B-9EDE90B5EBC9}" type="datetimeFigureOut">
              <a:rPr lang="en-GB" smtClean="0"/>
              <a:t>15/05/2025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E0946DE-2394-4BB5-80E2-6892B8CEFDFB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6246104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A536FE-F2C2-459B-AF2B-9EDE90B5EBC9}" type="datetimeFigureOut">
              <a:rPr lang="en-GB" smtClean="0"/>
              <a:t>15/05/2025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946DE-2394-4BB5-80E2-6892B8CEFD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55598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A536FE-F2C2-459B-AF2B-9EDE90B5EBC9}" type="datetimeFigureOut">
              <a:rPr lang="en-GB" smtClean="0"/>
              <a:t>15/05/2025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946DE-2394-4BB5-80E2-6892B8CEFD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75888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4320" y="6307672"/>
            <a:ext cx="27432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0A536FE-F2C2-459B-AF2B-9EDE90B5EBC9}" type="datetimeFigureOut">
              <a:rPr lang="en-GB" smtClean="0"/>
              <a:t>15/05/2025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307672"/>
            <a:ext cx="52120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6307672"/>
            <a:ext cx="146304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5E0946DE-2394-4BB5-80E2-6892B8CEFD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59277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hade val="92000"/>
                <a:satMod val="160000"/>
              </a:schemeClr>
            </a:gs>
            <a:gs pos="77000">
              <a:schemeClr val="bg2">
                <a:tint val="100000"/>
                <a:shade val="73000"/>
                <a:satMod val="155000"/>
              </a:schemeClr>
            </a:gs>
            <a:gs pos="100000">
              <a:schemeClr val="bg2">
                <a:tint val="100000"/>
                <a:shade val="67000"/>
                <a:satMod val="14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B66F8A2C-B8CF-4B20-9A73-2ADCF63027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gradFill>
            <a:gsLst>
              <a:gs pos="0">
                <a:schemeClr val="bg2">
                  <a:tint val="90000"/>
                  <a:shade val="92000"/>
                  <a:satMod val="160000"/>
                </a:schemeClr>
              </a:gs>
              <a:gs pos="77000">
                <a:schemeClr val="bg2">
                  <a:tint val="100000"/>
                  <a:shade val="73000"/>
                  <a:satMod val="155000"/>
                </a:schemeClr>
              </a:gs>
              <a:gs pos="100000">
                <a:schemeClr val="bg2">
                  <a:tint val="100000"/>
                  <a:shade val="67000"/>
                  <a:satMod val="14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80C23B1-7427-4DF4-BFF1-60CD7E93BC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5DD78E9-DE0D-47AF-A0DB-F475221E3D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2108" y="610955"/>
            <a:ext cx="10927784" cy="563609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118D329-2010-4A15-B57C-429FFAE35B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7052" y="777240"/>
            <a:ext cx="10597896" cy="5303520"/>
          </a:xfrm>
          <a:prstGeom prst="rect">
            <a:avLst/>
          </a:prstGeom>
          <a:solidFill>
            <a:schemeClr val="bg1"/>
          </a:solidFill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AA0D1A3-FB1D-47E4-B45F-52EB16F0269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63520" y="1272800"/>
            <a:ext cx="6544620" cy="4312402"/>
          </a:xfrm>
        </p:spPr>
        <p:txBody>
          <a:bodyPr anchor="ctr">
            <a:normAutofit/>
          </a:bodyPr>
          <a:lstStyle/>
          <a:p>
            <a:pPr algn="r"/>
            <a:r>
              <a:rPr lang="en-GB" sz="6800">
                <a:solidFill>
                  <a:schemeClr val="tx1"/>
                </a:solidFill>
              </a:rPr>
              <a:t>Residential meeting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EDC1E82-A2AE-4D98-A546-B4408D8287E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73440" y="1272800"/>
            <a:ext cx="2481307" cy="4312402"/>
          </a:xfrm>
        </p:spPr>
        <p:txBody>
          <a:bodyPr anchor="ctr">
            <a:normAutofit/>
          </a:bodyPr>
          <a:lstStyle/>
          <a:p>
            <a:pPr algn="l"/>
            <a:r>
              <a:rPr lang="en-GB" sz="2000" dirty="0"/>
              <a:t>Year 6</a:t>
            </a:r>
            <a:endParaRPr lang="en-US" dirty="0"/>
          </a:p>
          <a:p>
            <a:pPr algn="l"/>
            <a:r>
              <a:rPr lang="en-GB" sz="2000"/>
              <a:t> 2025</a:t>
            </a:r>
            <a:endParaRPr lang="en-GB" dirty="0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994262BC-EE98-4BD6-82DB-4955E8DCC2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129872" y="2057401"/>
            <a:ext cx="0" cy="274320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76451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0DBD08-3A77-4C4D-9213-11A23380E9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6137" y="727626"/>
            <a:ext cx="4602152" cy="1718225"/>
          </a:xfrm>
        </p:spPr>
        <p:txBody>
          <a:bodyPr>
            <a:normAutofit/>
          </a:bodyPr>
          <a:lstStyle/>
          <a:p>
            <a:r>
              <a:rPr lang="en-GB" dirty="0"/>
              <a:t>Background info </a:t>
            </a: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43047B46-4F2F-4746-8B82-B30EAAAE03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866" y="0"/>
            <a:ext cx="63443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A54E8A8E-D194-4D55-92A3-6B0799722E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43024" y="253548"/>
            <a:ext cx="5851795" cy="6384816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  <p:txBody>
          <a:bodyPr/>
          <a:lstStyle/>
          <a:p>
            <a:endParaRPr lang="en-GB"/>
          </a:p>
        </p:txBody>
      </p:sp>
      <p:pic>
        <p:nvPicPr>
          <p:cNvPr id="1026" name="Picture 2" descr="https://assets-global.website-files.com/620d33583b1d5d3a4049c7ed/6239d28feeeca2f7850daf30_KW_1059_Grosvenor_Hall.jpg">
            <a:extLst>
              <a:ext uri="{FF2B5EF4-FFF2-40B4-BE49-F238E27FC236}">
                <a16:creationId xmlns:a16="http://schemas.microsoft.com/office/drawing/2014/main" id="{B89969DF-8E4D-42F0-8D0C-A66D9D57A9C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859" r="29207" b="1"/>
          <a:stretch/>
        </p:blipFill>
        <p:spPr bwMode="auto">
          <a:xfrm>
            <a:off x="407432" y="419292"/>
            <a:ext cx="5522976" cy="6053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F9A7C9-E331-454A-80BA-A4CA526158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6137" y="2280356"/>
            <a:ext cx="4602152" cy="457764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dirty="0"/>
              <a:t>When? July and September 2025</a:t>
            </a:r>
          </a:p>
          <a:p>
            <a:pPr marL="0" indent="0">
              <a:buNone/>
            </a:pPr>
            <a:r>
              <a:rPr lang="en-GB" dirty="0"/>
              <a:t>Where? </a:t>
            </a:r>
            <a:r>
              <a:rPr lang="en-GB" dirty="0" err="1"/>
              <a:t>Cobnor</a:t>
            </a:r>
            <a:r>
              <a:rPr lang="en-GB" dirty="0"/>
              <a:t> Activities Centre, Chichester</a:t>
            </a:r>
            <a:br>
              <a:rPr lang="en-GB" dirty="0"/>
            </a:b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6" name="Picture 2" descr="https://www.cobnor.com/sites/default/files/styles/fancybox/public/gallery-images/dsc00779.jpg?itok=3pKL3OwN">
            <a:extLst>
              <a:ext uri="{FF2B5EF4-FFF2-40B4-BE49-F238E27FC236}">
                <a16:creationId xmlns:a16="http://schemas.microsoft.com/office/drawing/2014/main" id="{F6985A89-2FA4-49BE-8D40-3BEE064AE6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777" y="385380"/>
            <a:ext cx="5572285" cy="6219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5C24EC3-7655-4161-9564-A47B57C89FB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02496" y="3494916"/>
            <a:ext cx="3045793" cy="1958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5488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0E9B969E-CD96-4162-BA90-449BBDA95E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023162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6B6401A4-FEE5-4976-857C-1FD0CDB2E2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23162" y="0"/>
            <a:ext cx="8168743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47AF1DF-6993-45FB-92A5-C36B1A680F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025029" cy="6858000"/>
          </a:xfrm>
          <a:prstGeom prst="rect">
            <a:avLst/>
          </a:prstGeom>
          <a:blipFill dpi="0" rotWithShape="1">
            <a:blip r:embed="rId2">
              <a:alphaModFix amt="6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BFFD59F-53DD-4766-915C-5B1EAF8928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33" y="643464"/>
            <a:ext cx="2888344" cy="1428737"/>
          </a:xfrm>
        </p:spPr>
        <p:txBody>
          <a:bodyPr>
            <a:normAutofit/>
          </a:bodyPr>
          <a:lstStyle/>
          <a:p>
            <a:r>
              <a:rPr lang="en-GB" sz="3200">
                <a:solidFill>
                  <a:srgbClr val="FFFFFF"/>
                </a:solidFill>
              </a:rPr>
              <a:t>Included in the cost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2937D4-A697-4065-A1EA-E486E17A98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337" y="2184036"/>
            <a:ext cx="2888439" cy="3869634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1600" dirty="0">
                <a:solidFill>
                  <a:srgbClr val="FFFFFF"/>
                </a:solidFill>
              </a:rPr>
              <a:t>Travel to and from the centre</a:t>
            </a:r>
          </a:p>
          <a:p>
            <a:r>
              <a:rPr lang="en-GB" sz="1600" dirty="0">
                <a:solidFill>
                  <a:srgbClr val="FFFFFF"/>
                </a:solidFill>
              </a:rPr>
              <a:t>3 meals a day </a:t>
            </a:r>
          </a:p>
          <a:p>
            <a:r>
              <a:rPr lang="en-GB" sz="1600" dirty="0">
                <a:solidFill>
                  <a:srgbClr val="FFFFFF"/>
                </a:solidFill>
              </a:rPr>
              <a:t>Accommodation </a:t>
            </a:r>
          </a:p>
          <a:p>
            <a:r>
              <a:rPr lang="en-GB" sz="1600" dirty="0">
                <a:solidFill>
                  <a:srgbClr val="FFFFFF"/>
                </a:solidFill>
              </a:rPr>
              <a:t>Range of activities</a:t>
            </a:r>
          </a:p>
          <a:p>
            <a:r>
              <a:rPr lang="en-GB" sz="1600" dirty="0">
                <a:solidFill>
                  <a:srgbClr val="FFFFFF"/>
                </a:solidFill>
              </a:rPr>
              <a:t>Professional supervision, instruction and equipment </a:t>
            </a:r>
          </a:p>
          <a:p>
            <a:endParaRPr lang="en-GB" sz="1600" dirty="0">
              <a:solidFill>
                <a:srgbClr val="FFFFFF"/>
              </a:solidFill>
            </a:endParaRPr>
          </a:p>
          <a:p>
            <a:r>
              <a:rPr lang="en-GB" sz="1600" b="1" dirty="0">
                <a:solidFill>
                  <a:srgbClr val="FFFFFF"/>
                </a:solidFill>
              </a:rPr>
              <a:t>Your child will need to bring a SLEEPING BAG  &amp; a  PILLOW </a:t>
            </a:r>
          </a:p>
        </p:txBody>
      </p:sp>
      <p:pic>
        <p:nvPicPr>
          <p:cNvPr id="2056" name="Picture 8" descr="https://www.cobnor.com/sites/default/files/styles/fancybox/public/8_berth_cabin_0.jpg?itok=aJ9gM-dJ">
            <a:extLst>
              <a:ext uri="{FF2B5EF4-FFF2-40B4-BE49-F238E27FC236}">
                <a16:creationId xmlns:a16="http://schemas.microsoft.com/office/drawing/2014/main" id="{6A53790E-A834-44CD-BC12-D8A940A973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2356" y="164924"/>
            <a:ext cx="4267200" cy="2847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https://www.cobnor.com/sites/default/files/styles/fancybox/public/outside_resi_0.jpg?itok=zTBB8-0m">
            <a:extLst>
              <a:ext uri="{FF2B5EF4-FFF2-40B4-BE49-F238E27FC236}">
                <a16:creationId xmlns:a16="http://schemas.microsoft.com/office/drawing/2014/main" id="{F9954459-FE12-4063-B3D3-8938C8E088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6973" y="1426453"/>
            <a:ext cx="3586127" cy="269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https://www.cobnor.com/sites/default/files/styles/fancybox/public/img_7992.jpg?itok=V1iBzCdN">
            <a:extLst>
              <a:ext uri="{FF2B5EF4-FFF2-40B4-BE49-F238E27FC236}">
                <a16:creationId xmlns:a16="http://schemas.microsoft.com/office/drawing/2014/main" id="{43F262A0-9784-430A-9F84-26448631B9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4526" y="3593773"/>
            <a:ext cx="4025030" cy="2683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99375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hade val="92000"/>
                <a:satMod val="160000"/>
              </a:schemeClr>
            </a:gs>
            <a:gs pos="77000">
              <a:schemeClr val="bg2">
                <a:tint val="100000"/>
                <a:shade val="73000"/>
                <a:satMod val="155000"/>
              </a:schemeClr>
            </a:gs>
            <a:gs pos="100000">
              <a:schemeClr val="bg2">
                <a:tint val="100000"/>
                <a:shade val="67000"/>
                <a:satMod val="14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1B5D6631-F74B-410E-B60D-7C97D6D770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F300CB1-0412-47A2-BA30-07135C98E7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1AC820A-F7A7-46F3-933A-2CCC7201D3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DAFCA3D-277C-4C06-BC17-5108F3A700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5457DF47-900A-447E-9B61-2B94B74950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828372" y="1267730"/>
            <a:ext cx="1567331" cy="645295"/>
            <a:chOff x="5318306" y="1386268"/>
            <a:chExt cx="1567331" cy="645295"/>
          </a:xfrm>
        </p:grpSpPr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84772325-EEFF-4BA8-841C-29A78A2E43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AD3094C5-7785-41DD-B095-217D26651E5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ED3CF66E-289D-4AB8-85D9-C0B9AE18B60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Rectangle 21">
            <a:extLst>
              <a:ext uri="{FF2B5EF4-FFF2-40B4-BE49-F238E27FC236}">
                <a16:creationId xmlns:a16="http://schemas.microsoft.com/office/drawing/2014/main" id="{C4DAE230-71F7-4B5D-8884-60E4F7DD11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3190" y="457200"/>
            <a:ext cx="11281609" cy="5943603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75B2E110-E151-4703-8A63-49ABA9BB73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6738" y="621793"/>
            <a:ext cx="10954512" cy="5614416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16E24CF-A1D6-46E6-A3CE-BA28C94D89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1170" y="3726485"/>
            <a:ext cx="9732773" cy="1465112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83000"/>
              </a:lnSpc>
            </a:pPr>
            <a:r>
              <a:rPr lang="en-US" sz="6000" cap="all" spc="-100"/>
              <a:t>Activities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274A0B-428F-4186-90E0-C656CB01C6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600" y="5191597"/>
            <a:ext cx="9517450" cy="638904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 algn="ctr">
              <a:spcBef>
                <a:spcPts val="0"/>
              </a:spcBef>
              <a:spcAft>
                <a:spcPts val="600"/>
              </a:spcAft>
              <a:buNone/>
            </a:pPr>
            <a:r>
              <a:rPr lang="en-US" sz="1600" spc="80" dirty="0"/>
              <a:t> </a:t>
            </a:r>
            <a:r>
              <a:rPr lang="en-US" sz="1600" i="1" spc="80" dirty="0"/>
              <a:t>Water sports included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8E5A367F-2C45-4F9B-8882-C2B98DF822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5880" y="446824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701E288A-A346-4DA1-8C36-FEA990BCAC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50180" y="446823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75712D89-374F-4DC4-BF2A-9F48C41E91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941820" y="446823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FC2FC56B-D168-47CD-B287-283CD2D5BE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50180" y="1092118"/>
            <a:ext cx="1691640" cy="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id="{7FDF2CD3-77FE-497D-9654-22F574053C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6738" y="598170"/>
            <a:ext cx="10954512" cy="56616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9149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8370766-CC13-4DF4-AF0A-0E820B8DC8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57B3C4F9-03D9-4B39-9F3C-0366542305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45529" y="237744"/>
            <a:ext cx="8531352" cy="6382512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B61CA66-E7F4-49EC-89DC-F37EE69334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C70300B-4C0D-49B6-A68A-F8C6CE1901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87189" y="612843"/>
            <a:ext cx="2247091" cy="1499738"/>
          </a:xfrm>
        </p:spPr>
        <p:txBody>
          <a:bodyPr anchor="b">
            <a:normAutofit/>
          </a:bodyPr>
          <a:lstStyle/>
          <a:p>
            <a:r>
              <a:rPr lang="en-GB" sz="2800">
                <a:solidFill>
                  <a:srgbClr val="FFFFFF"/>
                </a:solidFill>
              </a:rPr>
              <a:t>Kit list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886ACB74-3D88-4CD7-B619-829D70AD4C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10122" y="413053"/>
            <a:ext cx="8212114" cy="6064596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  <p:txBody>
          <a:bodyPr/>
          <a:lstStyle/>
          <a:p>
            <a:endParaRPr lang="en-GB"/>
          </a:p>
        </p:txBody>
      </p:sp>
      <p:pic>
        <p:nvPicPr>
          <p:cNvPr id="3" name="Picture 4" descr="Diagram&#10;&#10;Description automatically generated">
            <a:extLst>
              <a:ext uri="{FF2B5EF4-FFF2-40B4-BE49-F238E27FC236}">
                <a16:creationId xmlns:a16="http://schemas.microsoft.com/office/drawing/2014/main" id="{BC760DEE-F303-2F72-B5E4-349FFA84B1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386888" y="3483388"/>
            <a:ext cx="2247900" cy="1378712"/>
          </a:xfr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78B9DAA-FB0B-4FB7-AFA2-3917C3932E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477" y="380351"/>
            <a:ext cx="4823529" cy="6064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02576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B09C9B89-A759-44D1-B542-E50378B86DB9}"/>
              </a:ext>
            </a:extLst>
          </p:cNvPr>
          <p:cNvSpPr txBox="1"/>
          <p:nvPr/>
        </p:nvSpPr>
        <p:spPr>
          <a:xfrm>
            <a:off x="861391" y="3087757"/>
            <a:ext cx="9859618" cy="267765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800" i="1" dirty="0">
                <a:highlight>
                  <a:srgbClr val="FFFF00"/>
                </a:highlight>
              </a:rPr>
              <a:t>Electronic devices are strictly forbidden. This is for the safeguarding of </a:t>
            </a:r>
            <a:r>
              <a:rPr lang="en-GB" sz="2800" b="1" dirty="0">
                <a:highlight>
                  <a:srgbClr val="FFFF00"/>
                </a:highlight>
              </a:rPr>
              <a:t>all </a:t>
            </a:r>
            <a:r>
              <a:rPr lang="en-GB" sz="2800" i="1" dirty="0">
                <a:highlight>
                  <a:srgbClr val="FFFF00"/>
                </a:highlight>
              </a:rPr>
              <a:t>children </a:t>
            </a:r>
          </a:p>
          <a:p>
            <a:endParaRPr lang="en-GB" sz="2800" i="1" dirty="0">
              <a:highlight>
                <a:srgbClr val="FFFF00"/>
              </a:highlight>
            </a:endParaRPr>
          </a:p>
          <a:p>
            <a:r>
              <a:rPr lang="en-GB" sz="2800" i="1" dirty="0">
                <a:highlight>
                  <a:srgbClr val="FFFF00"/>
                </a:highlight>
              </a:rPr>
              <a:t>Adults will be monitoring and anyone found with a device will have it confiscated and a phone call home will be made.</a:t>
            </a:r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F851A01-1AEB-45B0-96D4-16B789DB08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313" y="437451"/>
            <a:ext cx="11345544" cy="1314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1245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0E9B969E-CD96-4162-BA90-449BBDA95E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023162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6B6401A4-FEE5-4976-857C-1FD0CDB2E2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23162" y="0"/>
            <a:ext cx="8168743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3E498A4-75B5-4A5B-A1F3-0279FC8637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4667497" y="1497789"/>
            <a:ext cx="6880072" cy="3701559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047AF1DF-6993-45FB-92A5-C36B1A680F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025029" cy="6858000"/>
          </a:xfrm>
          <a:prstGeom prst="rect">
            <a:avLst/>
          </a:prstGeom>
          <a:blipFill dpi="0" rotWithShape="1">
            <a:blip r:embed="rId3">
              <a:alphaModFix amt="6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372E5ED-37F7-4276-9863-C6C5510ACB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33" y="643464"/>
            <a:ext cx="2888344" cy="1428737"/>
          </a:xfrm>
        </p:spPr>
        <p:txBody>
          <a:bodyPr>
            <a:normAutofit/>
          </a:bodyPr>
          <a:lstStyle/>
          <a:p>
            <a:r>
              <a:rPr lang="en-GB" sz="3200">
                <a:solidFill>
                  <a:srgbClr val="FFFFFF"/>
                </a:solidFill>
              </a:rPr>
              <a:t>Spending money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BBC46E-543E-4CEE-BB68-1C250ECBD2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337" y="2184036"/>
            <a:ext cx="2888439" cy="3869634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en-GB" sz="1600" b="1" dirty="0">
              <a:solidFill>
                <a:srgbClr val="FFFFFF"/>
              </a:solidFill>
            </a:endParaRPr>
          </a:p>
          <a:p>
            <a:r>
              <a:rPr lang="en-GB" sz="1600" b="1" dirty="0">
                <a:solidFill>
                  <a:srgbClr val="FFFFFF"/>
                </a:solidFill>
              </a:rPr>
              <a:t>This should be in a sealed, named envelope</a:t>
            </a:r>
          </a:p>
          <a:p>
            <a:endParaRPr lang="en-GB" sz="1600" b="1" dirty="0">
              <a:solidFill>
                <a:srgbClr val="FFFFFF"/>
              </a:solidFill>
            </a:endParaRPr>
          </a:p>
          <a:p>
            <a:endParaRPr lang="en-GB" sz="1600" b="1" dirty="0">
              <a:solidFill>
                <a:srgbClr val="FFFFFF"/>
              </a:solidFill>
            </a:endParaRPr>
          </a:p>
          <a:p>
            <a:pPr marL="0" indent="0">
              <a:buNone/>
            </a:pPr>
            <a:r>
              <a:rPr lang="en-GB" sz="1600" dirty="0">
                <a:solidFill>
                  <a:srgbClr val="FFFFFF"/>
                </a:solidFill>
              </a:rPr>
              <a:t>Your child’s group leader will be given this before departure</a:t>
            </a:r>
          </a:p>
        </p:txBody>
      </p:sp>
    </p:spTree>
    <p:extLst>
      <p:ext uri="{BB962C8B-B14F-4D97-AF65-F5344CB8AC3E}">
        <p14:creationId xmlns:p14="http://schemas.microsoft.com/office/powerpoint/2010/main" val="28635691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455F7F3-3A58-4BBB-95C7-CF706F9FFA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AE3D314-6F93-4D91-8C0F-E92657F465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4419599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C441298-F067-49B6-95EE-898AAFB697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3409" y="559477"/>
            <a:ext cx="3765200" cy="5709931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Medication </a:t>
            </a:r>
            <a:endParaRPr lang="en-GB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B9859E0F-DAE7-AC73-69AC-3DB3C4C2103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8803353"/>
              </p:ext>
            </p:extLst>
          </p:nvPr>
        </p:nvGraphicFramePr>
        <p:xfrm>
          <a:off x="5478124" y="800947"/>
          <a:ext cx="5906181" cy="52307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144132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455F7F3-3A58-4BBB-95C7-CF706F9FFA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AE3D314-6F93-4D91-8C0F-E92657F465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4419599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925E396-CF7C-46EF-86DE-50E30BBFF8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3409" y="559477"/>
            <a:ext cx="3765200" cy="5709931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Grouping 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BDDC035-D5CF-6D16-9A2D-A38BCD364BE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23073597"/>
              </p:ext>
            </p:extLst>
          </p:nvPr>
        </p:nvGraphicFramePr>
        <p:xfrm>
          <a:off x="5478124" y="800947"/>
          <a:ext cx="5906181" cy="52307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889544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12CC38-0674-2039-69BD-EE355A9724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u="sng" dirty="0"/>
              <a:t>What to do now....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E98B5E-409E-1B8C-93A2-08FB069512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>
              <a:buClr>
                <a:srgbClr val="262626"/>
              </a:buClr>
            </a:pPr>
            <a:r>
              <a:rPr lang="en-US" dirty="0"/>
              <a:t>Closer to the date a ‘kit list’ and other relevant information will be handed out,- you will also receive first aid and menu choice forms.</a:t>
            </a:r>
          </a:p>
          <a:p>
            <a:pPr>
              <a:buClr>
                <a:srgbClr val="262626"/>
              </a:buClr>
            </a:pPr>
            <a:r>
              <a:rPr lang="en-US" dirty="0"/>
              <a:t>Medication details need to be passed with named medication to supervising adults</a:t>
            </a:r>
          </a:p>
          <a:p>
            <a:pPr>
              <a:buClr>
                <a:srgbClr val="262626"/>
              </a:buClr>
            </a:pPr>
            <a:r>
              <a:rPr lang="en-US" dirty="0"/>
              <a:t>(allergy tablets/syrup </a:t>
            </a:r>
            <a:r>
              <a:rPr lang="en-US" dirty="0" err="1"/>
              <a:t>etc</a:t>
            </a:r>
            <a:r>
              <a:rPr lang="en-US" dirty="0"/>
              <a:t>)</a:t>
            </a:r>
          </a:p>
          <a:p>
            <a:pPr>
              <a:buClr>
                <a:srgbClr val="262626"/>
              </a:buClr>
            </a:pPr>
            <a:r>
              <a:rPr lang="en-US" dirty="0"/>
              <a:t>Don’t forget </a:t>
            </a:r>
            <a:r>
              <a:rPr lang="en-US" b="1" dirty="0"/>
              <a:t>sleeping bags and pillow</a:t>
            </a:r>
          </a:p>
          <a:p>
            <a:pPr>
              <a:buClr>
                <a:srgbClr val="262626"/>
              </a:buClr>
            </a:pPr>
            <a:r>
              <a:rPr lang="en-US" dirty="0"/>
              <a:t>Black dustbin bag for wet &amp; dirty clothes</a:t>
            </a:r>
          </a:p>
          <a:p>
            <a:pPr>
              <a:buClr>
                <a:srgbClr val="262626"/>
              </a:buClr>
            </a:pPr>
            <a:r>
              <a:rPr lang="en-US" dirty="0"/>
              <a:t>List for child to tick off when packing for return</a:t>
            </a:r>
          </a:p>
          <a:p>
            <a:pPr>
              <a:buClr>
                <a:srgbClr val="262626"/>
              </a:buClr>
            </a:pPr>
            <a:r>
              <a:rPr lang="en-US" dirty="0"/>
              <a:t>Remember their clothes will get dirty and wet </a:t>
            </a:r>
            <a:r>
              <a:rPr lang="en-US" b="1" dirty="0"/>
              <a:t>SO PLEASE MAKE SURE THAT NOTHING IS EXPENSIVE OR FANCY AS THEY STAND A GOOD CHANCE OF GETTING DAMAGED.</a:t>
            </a:r>
          </a:p>
        </p:txBody>
      </p:sp>
    </p:spTree>
    <p:extLst>
      <p:ext uri="{BB962C8B-B14F-4D97-AF65-F5344CB8AC3E}">
        <p14:creationId xmlns:p14="http://schemas.microsoft.com/office/powerpoint/2010/main" val="355787921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">
  <a:themeElements>
    <a:clrScheme name="Savon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48a8ed31-9ce5-43d7-9ca2-40b592d1536b">
      <Terms xmlns="http://schemas.microsoft.com/office/infopath/2007/PartnerControls"/>
    </lcf76f155ced4ddcb4097134ff3c332f>
    <TaxCatchAll xmlns="745bd3e9-2844-4e26-a464-d23df76afcce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8055F3CE3392E47AEB44B1BCB8D5534" ma:contentTypeVersion="17" ma:contentTypeDescription="Create a new document." ma:contentTypeScope="" ma:versionID="9f5c4937220ed5cae85a73ec33102426">
  <xsd:schema xmlns:xsd="http://www.w3.org/2001/XMLSchema" xmlns:xs="http://www.w3.org/2001/XMLSchema" xmlns:p="http://schemas.microsoft.com/office/2006/metadata/properties" xmlns:ns2="48a8ed31-9ce5-43d7-9ca2-40b592d1536b" xmlns:ns3="745bd3e9-2844-4e26-a464-d23df76afcce" targetNamespace="http://schemas.microsoft.com/office/2006/metadata/properties" ma:root="true" ma:fieldsID="a6afdab277aa69581ccf5a3bf948a0d7" ns2:_="" ns3:_="">
    <xsd:import namespace="48a8ed31-9ce5-43d7-9ca2-40b592d1536b"/>
    <xsd:import namespace="745bd3e9-2844-4e26-a464-d23df76afcc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DateTaken" minOccurs="0"/>
                <xsd:element ref="ns2:MediaLengthInSecond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8a8ed31-9ce5-43d7-9ca2-40b592d153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7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a28886f6-3f1d-44d7-950c-a4fa38f6a99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45bd3e9-2844-4e26-a464-d23df76afcce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6d05eb58-e615-4f82-b4b3-90ffd31e29d3}" ma:internalName="TaxCatchAll" ma:showField="CatchAllData" ma:web="745bd3e9-2844-4e26-a464-d23df76afcc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F2B28EE-A2CB-4A88-98AE-BF964F882F27}">
  <ds:schemaRefs>
    <ds:schemaRef ds:uri="http://schemas.microsoft.com/office/2006/metadata/properties"/>
    <ds:schemaRef ds:uri="http://purl.org/dc/elements/1.1/"/>
    <ds:schemaRef ds:uri="http://purl.org/dc/terms/"/>
    <ds:schemaRef ds:uri="http://schemas.microsoft.com/office/2006/documentManagement/types"/>
    <ds:schemaRef ds:uri="48a8ed31-9ce5-43d7-9ca2-40b592d1536b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745bd3e9-2844-4e26-a464-d23df76afcce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1BF03FD0-D515-438C-9390-5DFE4083999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AA77ADD-38C2-4B48-8BF8-634FD44AAAD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8a8ed31-9ce5-43d7-9ca2-40b592d1536b"/>
    <ds:schemaRef ds:uri="745bd3e9-2844-4e26-a464-d23df76afcc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TM03457510[[fn=Savon]]</Template>
  <TotalTime>9227</TotalTime>
  <Words>350</Words>
  <Application>Microsoft Office PowerPoint</Application>
  <PresentationFormat>Widescreen</PresentationFormat>
  <Paragraphs>44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Century Gothic</vt:lpstr>
      <vt:lpstr>Garamond</vt:lpstr>
      <vt:lpstr>Savon</vt:lpstr>
      <vt:lpstr>Residential meeting </vt:lpstr>
      <vt:lpstr>Background info </vt:lpstr>
      <vt:lpstr>Included in the cost</vt:lpstr>
      <vt:lpstr>Activities</vt:lpstr>
      <vt:lpstr>Kit list</vt:lpstr>
      <vt:lpstr>PowerPoint Presentation</vt:lpstr>
      <vt:lpstr>Spending money </vt:lpstr>
      <vt:lpstr>Medication </vt:lpstr>
      <vt:lpstr>Grouping </vt:lpstr>
      <vt:lpstr>What to do now....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Residential meeting</dc:title>
  <dc:creator>Ranjeet Suraj</dc:creator>
  <cp:lastModifiedBy>Rowan Hanley</cp:lastModifiedBy>
  <cp:revision>105</cp:revision>
  <dcterms:created xsi:type="dcterms:W3CDTF">2022-05-11T15:00:01Z</dcterms:created>
  <dcterms:modified xsi:type="dcterms:W3CDTF">2025-05-15T10:38:15Z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0x01010078055F3CE3392E47AEB44B1BCB8D5534</vt:lpwstr>
  </property>
  <property fmtid="{D5CDD505-2E9C-101B-9397-08002B2CF9AE}" pid="3" name="MediaServiceImageTags">
    <vt:lpwstr/>
  </property>
</Properties>
</file>